
<file path=[Content_Types].xml><?xml version="1.0" encoding="utf-8"?>
<Types xmlns="http://schemas.openxmlformats.org/package/2006/content-types">
  <Default Extension="xml" ContentType="application/xml"/>
  <Default Extension="png" ContentType="image/png"/>
  <Default Extension="wdp" ContentType="image/vnd.ms-photo"/>
  <Default Extension="jpeg" ContentType="image/jpeg"/>
  <Default Extension="JPG" ContentType="image/.jpg"/>
  <Default Extension="rels" ContentType="application/vnd.openxmlformats-package.relationship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9.xml" ContentType="application/vnd.openxmlformats-officedocument.presentationml.tags+xml"/>
  <Override PartName="/ppt/tags/tag291.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Lst>
  <p:notesMasterIdLst>
    <p:notesMasterId r:id="rId6"/>
  </p:notesMasterIdLst>
  <p:handoutMasterIdLst>
    <p:handoutMasterId r:id="rId51"/>
  </p:handoutMasterIdLst>
  <p:sldIdLst>
    <p:sldId id="327" r:id="rId4"/>
    <p:sldId id="330" r:id="rId5"/>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p:restoredTop sz="85206"/>
  </p:normalViewPr>
  <p:slideViewPr>
    <p:cSldViewPr snapToGrid="0" snapToObjects="1" showGuides="1">
      <p:cViewPr varScale="1">
        <p:scale>
          <a:sx n="93" d="100"/>
          <a:sy n="93" d="100"/>
        </p:scale>
        <p:origin x="920"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9" Type="http://schemas.openxmlformats.org/officeDocument/2006/relationships/tags" Target="tags/tag291.xml"/><Relationship Id="rId58" Type="http://schemas.openxmlformats.org/officeDocument/2006/relationships/customXml" Target="../customXml/item3.xml"/><Relationship Id="rId57" Type="http://schemas.openxmlformats.org/officeDocument/2006/relationships/customXml" Target="../customXml/item2.xml"/><Relationship Id="rId56" Type="http://schemas.openxmlformats.org/officeDocument/2006/relationships/customXml" Target="../customXml/item1.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image" Target="../media/image1.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2" Type="http://schemas.openxmlformats.org/officeDocument/2006/relationships/image" Target="../media/image4.png"/><Relationship Id="rId21" Type="http://schemas.openxmlformats.org/officeDocument/2006/relationships/tags" Target="../tags/tag17.xml"/><Relationship Id="rId20" Type="http://schemas.openxmlformats.org/officeDocument/2006/relationships/tags" Target="../tags/tag16.xml"/><Relationship Id="rId2" Type="http://schemas.openxmlformats.org/officeDocument/2006/relationships/tags" Target="../tags/tag1.xml"/><Relationship Id="rId19" Type="http://schemas.openxmlformats.org/officeDocument/2006/relationships/tags" Target="../tags/tag15.xml"/><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3.png"/><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image" Target="../media/image5.png"/><Relationship Id="rId3" Type="http://schemas.openxmlformats.org/officeDocument/2006/relationships/tags" Target="../tags/tag24.xml"/><Relationship Id="rId2" Type="http://schemas.openxmlformats.org/officeDocument/2006/relationships/tags" Target="../tags/tag23.xml"/><Relationship Id="rId12" Type="http://schemas.openxmlformats.org/officeDocument/2006/relationships/image" Target="../media/image4.png"/><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6" Type="http://schemas.openxmlformats.org/officeDocument/2006/relationships/image" Target="../media/image7.png"/><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image" Target="../media/image8.png"/><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9" Type="http://schemas.openxmlformats.org/officeDocument/2006/relationships/image" Target="../media/image11.png"/><Relationship Id="rId18" Type="http://schemas.openxmlformats.org/officeDocument/2006/relationships/tags" Target="../tags/tag88.xml"/><Relationship Id="rId17" Type="http://schemas.openxmlformats.org/officeDocument/2006/relationships/image" Target="../media/image10.png"/><Relationship Id="rId16" Type="http://schemas.openxmlformats.org/officeDocument/2006/relationships/tags" Target="../tags/tag87.xml"/><Relationship Id="rId15" Type="http://schemas.openxmlformats.org/officeDocument/2006/relationships/image" Target="../media/image9.png"/><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mn-lt"/>
                <a:ea typeface="+mn-ea"/>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46" name="矩形 45"/>
          <p:cNvSpPr/>
          <p:nvPr>
            <p:custDataLst>
              <p:tags r:id="rId2"/>
            </p:custDataLst>
          </p:nvPr>
        </p:nvSpPr>
        <p:spPr>
          <a:xfrm>
            <a:off x="0" y="635"/>
            <a:ext cx="12191365" cy="6857365"/>
          </a:xfrm>
          <a:prstGeom prst="rect">
            <a:avLst/>
          </a:prstGeom>
          <a:gradFill>
            <a:gsLst>
              <a:gs pos="0">
                <a:schemeClr val="bg2"/>
              </a:gs>
              <a:gs pos="100000">
                <a:schemeClr val="bg2">
                  <a:lumMod val="75000"/>
                </a:schemeClr>
              </a:gs>
            </a:gsLst>
            <a:lin ang="4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9" name="任意多边形 14"/>
          <p:cNvSpPr/>
          <p:nvPr>
            <p:custDataLst>
              <p:tags r:id="rId3"/>
            </p:custDataLst>
          </p:nvPr>
        </p:nvSpPr>
        <p:spPr>
          <a:xfrm flipH="1" flipV="1">
            <a:off x="9884410" y="5374640"/>
            <a:ext cx="2307590" cy="1483360"/>
          </a:xfrm>
          <a:custGeom>
            <a:avLst/>
            <a:gdLst>
              <a:gd name="connsiteX0" fmla="*/ 3634 w 3634"/>
              <a:gd name="connsiteY0" fmla="*/ 0 h 2336"/>
              <a:gd name="connsiteX1" fmla="*/ 1300 w 3634"/>
              <a:gd name="connsiteY1" fmla="*/ 2336 h 2336"/>
              <a:gd name="connsiteX2" fmla="*/ 18 w 3634"/>
              <a:gd name="connsiteY2" fmla="*/ 1953 h 2336"/>
              <a:gd name="connsiteX3" fmla="*/ 0 w 3634"/>
              <a:gd name="connsiteY3" fmla="*/ 1940 h 2336"/>
            </a:gdLst>
            <a:ahLst/>
            <a:cxnLst>
              <a:cxn ang="0">
                <a:pos x="connsiteX0" y="connsiteY0"/>
              </a:cxn>
              <a:cxn ang="0">
                <a:pos x="connsiteX1" y="connsiteY1"/>
              </a:cxn>
              <a:cxn ang="0">
                <a:pos x="connsiteX2" y="connsiteY2"/>
              </a:cxn>
              <a:cxn ang="0">
                <a:pos x="connsiteX3" y="connsiteY3"/>
              </a:cxn>
            </a:cxnLst>
            <a:rect l="l" t="t" r="r" b="b"/>
            <a:pathLst>
              <a:path w="3634" h="2336">
                <a:moveTo>
                  <a:pt x="3634" y="0"/>
                </a:moveTo>
                <a:cubicBezTo>
                  <a:pt x="3634" y="1290"/>
                  <a:pt x="2589" y="2336"/>
                  <a:pt x="1300" y="2336"/>
                </a:cubicBezTo>
                <a:cubicBezTo>
                  <a:pt x="826" y="2336"/>
                  <a:pt x="386" y="2195"/>
                  <a:pt x="18" y="1953"/>
                </a:cubicBezTo>
                <a:cubicBezTo>
                  <a:pt x="12" y="1949"/>
                  <a:pt x="6" y="1944"/>
                  <a:pt x="0" y="1940"/>
                </a:cubicBezTo>
              </a:path>
            </a:pathLst>
          </a:custGeom>
          <a:noFill/>
          <a:ln w="50800" cap="rnd">
            <a:gradFill>
              <a:gsLst>
                <a:gs pos="0">
                  <a:schemeClr val="bg2">
                    <a:lumMod val="55000"/>
                    <a:lumOff val="45000"/>
                    <a:alpha val="30000"/>
                  </a:schemeClr>
                </a:gs>
                <a:gs pos="100000">
                  <a:schemeClr val="bg2">
                    <a:lumMod val="55000"/>
                    <a:lumOff val="45000"/>
                    <a:alpha val="3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sym typeface="+mn-ea"/>
            </a:endParaRPr>
          </a:p>
        </p:txBody>
      </p:sp>
      <p:sp>
        <p:nvSpPr>
          <p:cNvPr id="50" name="任意多边形 5"/>
          <p:cNvSpPr/>
          <p:nvPr>
            <p:custDataLst>
              <p:tags r:id="rId4"/>
            </p:custDataLst>
          </p:nvPr>
        </p:nvSpPr>
        <p:spPr>
          <a:xfrm>
            <a:off x="0" y="0"/>
            <a:ext cx="6132195" cy="6052185"/>
          </a:xfrm>
          <a:custGeom>
            <a:avLst/>
            <a:gdLst/>
            <a:ahLst/>
            <a:cxnLst>
              <a:cxn ang="3">
                <a:pos x="hc" y="t"/>
              </a:cxn>
              <a:cxn ang="cd2">
                <a:pos x="l" y="vc"/>
              </a:cxn>
              <a:cxn ang="cd4">
                <a:pos x="hc" y="b"/>
              </a:cxn>
              <a:cxn ang="0">
                <a:pos x="r" y="vc"/>
              </a:cxn>
            </a:cxnLst>
            <a:rect l="l" t="t" r="r" b="b"/>
            <a:pathLst>
              <a:path w="9657" h="9531">
                <a:moveTo>
                  <a:pt x="0" y="0"/>
                </a:moveTo>
                <a:lnTo>
                  <a:pt x="8689" y="0"/>
                </a:lnTo>
                <a:lnTo>
                  <a:pt x="8720" y="48"/>
                </a:lnTo>
                <a:cubicBezTo>
                  <a:pt x="9314" y="999"/>
                  <a:pt x="9657" y="2124"/>
                  <a:pt x="9657" y="3328"/>
                </a:cubicBezTo>
                <a:cubicBezTo>
                  <a:pt x="9657" y="6754"/>
                  <a:pt x="6880" y="9531"/>
                  <a:pt x="3454" y="9531"/>
                </a:cubicBezTo>
                <a:cubicBezTo>
                  <a:pt x="2196" y="9531"/>
                  <a:pt x="1026" y="9157"/>
                  <a:pt x="48" y="8513"/>
                </a:cubicBezTo>
                <a:lnTo>
                  <a:pt x="0" y="8481"/>
                </a:lnTo>
                <a:lnTo>
                  <a:pt x="0" y="0"/>
                </a:lnTo>
                <a:close/>
              </a:path>
            </a:pathLst>
          </a:custGeom>
          <a:gradFill>
            <a:gsLst>
              <a:gs pos="5000">
                <a:schemeClr val="bg2">
                  <a:lumMod val="75000"/>
                </a:schemeClr>
              </a:gs>
              <a:gs pos="100000">
                <a:schemeClr val="bg2"/>
              </a:gs>
            </a:gsLst>
            <a:lin ang="15600000" scaled="0"/>
          </a:gradFill>
          <a:ln w="101600">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sym typeface="+mn-ea"/>
            </a:endParaRPr>
          </a:p>
        </p:txBody>
      </p:sp>
      <p:sp>
        <p:nvSpPr>
          <p:cNvPr id="51" name="任意多边形 5"/>
          <p:cNvSpPr/>
          <p:nvPr>
            <p:custDataLst>
              <p:tags r:id="rId5"/>
            </p:custDataLst>
          </p:nvPr>
        </p:nvSpPr>
        <p:spPr>
          <a:xfrm>
            <a:off x="0" y="0"/>
            <a:ext cx="6132195" cy="6052185"/>
          </a:xfrm>
          <a:custGeom>
            <a:avLst/>
            <a:gdLst>
              <a:gd name="connsiteX0" fmla="*/ 0 w 10000"/>
              <a:gd name="connsiteY0" fmla="*/ 0 h 10000"/>
              <a:gd name="connsiteX1" fmla="*/ 8998 w 10000"/>
              <a:gd name="connsiteY1" fmla="*/ 0 h 10000"/>
              <a:gd name="connsiteX2" fmla="*/ 9030 w 10000"/>
              <a:gd name="connsiteY2" fmla="*/ 50 h 10000"/>
              <a:gd name="connsiteX3" fmla="*/ 10000 w 10000"/>
              <a:gd name="connsiteY3" fmla="*/ 3492 h 10000"/>
              <a:gd name="connsiteX4" fmla="*/ 3577 w 10000"/>
              <a:gd name="connsiteY4" fmla="*/ 10000 h 10000"/>
              <a:gd name="connsiteX5" fmla="*/ 50 w 10000"/>
              <a:gd name="connsiteY5" fmla="*/ 8932 h 10000"/>
              <a:gd name="connsiteX6" fmla="*/ 0 w 10000"/>
              <a:gd name="connsiteY6" fmla="*/ 8898 h 10000"/>
              <a:gd name="connsiteX7" fmla="*/ 149 w 10000"/>
              <a:gd name="connsiteY7" fmla="*/ 151 h 10000"/>
              <a:gd name="connsiteX0-1" fmla="*/ 0 w 10000"/>
              <a:gd name="connsiteY0-2" fmla="*/ 0 h 10000"/>
              <a:gd name="connsiteX1-3" fmla="*/ 8998 w 10000"/>
              <a:gd name="connsiteY1-4" fmla="*/ 0 h 10000"/>
              <a:gd name="connsiteX2-5" fmla="*/ 9030 w 10000"/>
              <a:gd name="connsiteY2-6" fmla="*/ 50 h 10000"/>
              <a:gd name="connsiteX3-7" fmla="*/ 10000 w 10000"/>
              <a:gd name="connsiteY3-8" fmla="*/ 3492 h 10000"/>
              <a:gd name="connsiteX4-9" fmla="*/ 3577 w 10000"/>
              <a:gd name="connsiteY4-10" fmla="*/ 10000 h 10000"/>
              <a:gd name="connsiteX5-11" fmla="*/ 50 w 10000"/>
              <a:gd name="connsiteY5-12" fmla="*/ 8932 h 10000"/>
              <a:gd name="connsiteX6-13" fmla="*/ 0 w 10000"/>
              <a:gd name="connsiteY6-14" fmla="*/ 8898 h 10000"/>
              <a:gd name="connsiteX0-15" fmla="*/ 8998 w 10000"/>
              <a:gd name="connsiteY0-16" fmla="*/ 0 h 10000"/>
              <a:gd name="connsiteX1-17" fmla="*/ 9030 w 10000"/>
              <a:gd name="connsiteY1-18" fmla="*/ 50 h 10000"/>
              <a:gd name="connsiteX2-19" fmla="*/ 10000 w 10000"/>
              <a:gd name="connsiteY2-20" fmla="*/ 3492 h 10000"/>
              <a:gd name="connsiteX3-21" fmla="*/ 3577 w 10000"/>
              <a:gd name="connsiteY3-22" fmla="*/ 10000 h 10000"/>
              <a:gd name="connsiteX4-23" fmla="*/ 50 w 10000"/>
              <a:gd name="connsiteY4-24" fmla="*/ 8932 h 10000"/>
              <a:gd name="connsiteX5-25" fmla="*/ 0 w 10000"/>
              <a:gd name="connsiteY5-26" fmla="*/ 8898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8998" y="0"/>
                </a:moveTo>
                <a:cubicBezTo>
                  <a:pt x="9009" y="17"/>
                  <a:pt x="9019" y="33"/>
                  <a:pt x="9030" y="50"/>
                </a:cubicBezTo>
                <a:cubicBezTo>
                  <a:pt x="9645" y="1048"/>
                  <a:pt x="10000" y="2229"/>
                  <a:pt x="10000" y="3492"/>
                </a:cubicBezTo>
                <a:cubicBezTo>
                  <a:pt x="10000" y="7086"/>
                  <a:pt x="7124" y="10000"/>
                  <a:pt x="3577" y="10000"/>
                </a:cubicBezTo>
                <a:cubicBezTo>
                  <a:pt x="2274" y="10000"/>
                  <a:pt x="1062" y="9608"/>
                  <a:pt x="50" y="8932"/>
                </a:cubicBezTo>
                <a:cubicBezTo>
                  <a:pt x="33" y="8921"/>
                  <a:pt x="17" y="8909"/>
                  <a:pt x="0" y="8898"/>
                </a:cubicBezTo>
              </a:path>
            </a:pathLst>
          </a:custGeom>
          <a:noFill/>
          <a:ln w="101600" cap="rnd">
            <a:gradFill>
              <a:gsLst>
                <a:gs pos="0">
                  <a:schemeClr val="bg2">
                    <a:lumMod val="55000"/>
                    <a:lumOff val="45000"/>
                    <a:alpha val="30000"/>
                  </a:schemeClr>
                </a:gs>
                <a:gs pos="100000">
                  <a:schemeClr val="bg2">
                    <a:lumMod val="55000"/>
                    <a:lumOff val="45000"/>
                    <a:alpha val="3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sym typeface="+mn-ea"/>
            </a:endParaRPr>
          </a:p>
        </p:txBody>
      </p:sp>
      <p:pic>
        <p:nvPicPr>
          <p:cNvPr id="52" name="图片 51" descr="12资源 80@4x"/>
          <p:cNvPicPr>
            <a:picLocks noChangeAspect="1"/>
          </p:cNvPicPr>
          <p:nvPr>
            <p:custDataLst>
              <p:tags r:id="rId6"/>
            </p:custDataLst>
          </p:nvPr>
        </p:nvPicPr>
        <p:blipFill>
          <a:blip r:embed="rId7"/>
          <a:stretch>
            <a:fillRect/>
          </a:stretch>
        </p:blipFill>
        <p:spPr>
          <a:xfrm>
            <a:off x="4038600" y="2795905"/>
            <a:ext cx="1559560" cy="2308860"/>
          </a:xfrm>
          <a:prstGeom prst="rect">
            <a:avLst/>
          </a:prstGeom>
        </p:spPr>
      </p:pic>
      <p:pic>
        <p:nvPicPr>
          <p:cNvPr id="53" name="图片 52" descr="11资源 80@4x"/>
          <p:cNvPicPr>
            <a:picLocks noChangeAspect="1"/>
          </p:cNvPicPr>
          <p:nvPr>
            <p:custDataLst>
              <p:tags r:id="rId8"/>
            </p:custDataLst>
          </p:nvPr>
        </p:nvPicPr>
        <p:blipFill>
          <a:blip r:embed="rId9"/>
          <a:stretch>
            <a:fillRect/>
          </a:stretch>
        </p:blipFill>
        <p:spPr>
          <a:xfrm>
            <a:off x="944880" y="4980940"/>
            <a:ext cx="4973320" cy="1718945"/>
          </a:xfrm>
          <a:prstGeom prst="rect">
            <a:avLst/>
          </a:prstGeom>
        </p:spPr>
      </p:pic>
      <p:pic>
        <p:nvPicPr>
          <p:cNvPr id="54" name="图片 53" descr="VCG41N1322700765-[转换]"/>
          <p:cNvPicPr>
            <a:picLocks noChangeAspect="1"/>
          </p:cNvPicPr>
          <p:nvPr>
            <p:custDataLst>
              <p:tags r:id="rId10"/>
            </p:custDataLst>
          </p:nvPr>
        </p:nvPicPr>
        <p:blipFill>
          <a:blip r:embed="rId11"/>
          <a:srcRect l="5560" t="5995" r="9731" b="3098"/>
          <a:stretch>
            <a:fillRect/>
          </a:stretch>
        </p:blipFill>
        <p:spPr>
          <a:xfrm>
            <a:off x="397510" y="997585"/>
            <a:ext cx="5520690" cy="5257165"/>
          </a:xfrm>
          <a:prstGeom prst="rect">
            <a:avLst/>
          </a:prstGeom>
        </p:spPr>
      </p:pic>
      <p:sp>
        <p:nvSpPr>
          <p:cNvPr id="56" name="椭圆 55"/>
          <p:cNvSpPr>
            <a:spLocks noChangeAspect="1"/>
          </p:cNvSpPr>
          <p:nvPr>
            <p:custDataLst>
              <p:tags r:id="rId12"/>
            </p:custDataLst>
          </p:nvPr>
        </p:nvSpPr>
        <p:spPr>
          <a:xfrm>
            <a:off x="10584815" y="997585"/>
            <a:ext cx="107950" cy="108000"/>
          </a:xfrm>
          <a:prstGeom prst="ellipse">
            <a:avLst/>
          </a:prstGeom>
          <a:noFill/>
          <a:ln w="19050">
            <a:solidFill>
              <a:schemeClr val="tx2">
                <a:lumMod val="75000"/>
                <a:lumOff val="25000"/>
              </a:schemeClr>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中宋简" panose="02010600000101010101" charset="-128"/>
            </a:endParaRPr>
          </a:p>
        </p:txBody>
      </p:sp>
      <p:sp>
        <p:nvSpPr>
          <p:cNvPr id="57" name="椭圆 56"/>
          <p:cNvSpPr>
            <a:spLocks noChangeAspect="1"/>
          </p:cNvSpPr>
          <p:nvPr>
            <p:custDataLst>
              <p:tags r:id="rId13"/>
            </p:custDataLst>
          </p:nvPr>
        </p:nvSpPr>
        <p:spPr>
          <a:xfrm>
            <a:off x="10802620" y="997585"/>
            <a:ext cx="107315" cy="108000"/>
          </a:xfrm>
          <a:prstGeom prst="ellipse">
            <a:avLst/>
          </a:prstGeom>
          <a:solidFill>
            <a:schemeClr val="tx2">
              <a:lumMod val="75000"/>
              <a:lumOff val="25000"/>
            </a:schemeClr>
          </a:solid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中宋简" panose="02010600000101010101" charset="-128"/>
            </a:endParaRPr>
          </a:p>
        </p:txBody>
      </p:sp>
      <p:sp>
        <p:nvSpPr>
          <p:cNvPr id="58" name="椭圆 57"/>
          <p:cNvSpPr>
            <a:spLocks noChangeAspect="1"/>
          </p:cNvSpPr>
          <p:nvPr>
            <p:custDataLst>
              <p:tags r:id="rId14"/>
            </p:custDataLst>
          </p:nvPr>
        </p:nvSpPr>
        <p:spPr>
          <a:xfrm>
            <a:off x="11019790" y="997585"/>
            <a:ext cx="107315" cy="108000"/>
          </a:xfrm>
          <a:prstGeom prst="ellipse">
            <a:avLst/>
          </a:prstGeom>
          <a:noFill/>
          <a:ln w="19050">
            <a:solidFill>
              <a:schemeClr val="tx2">
                <a:lumMod val="75000"/>
                <a:lumOff val="25000"/>
              </a:schemeClr>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中宋简" panose="02010600000101010101" charset="-128"/>
            </a:endParaRPr>
          </a:p>
        </p:txBody>
      </p:sp>
      <p:sp>
        <p:nvSpPr>
          <p:cNvPr id="2" name="标题 1"/>
          <p:cNvSpPr>
            <a:spLocks noGrp="1"/>
          </p:cNvSpPr>
          <p:nvPr>
            <p:ph type="ctrTitle" hasCustomPrompt="1"/>
            <p:custDataLst>
              <p:tags r:id="rId15"/>
            </p:custDataLst>
          </p:nvPr>
        </p:nvSpPr>
        <p:spPr>
          <a:xfrm>
            <a:off x="5140800" y="2915895"/>
            <a:ext cx="6231600" cy="1281985"/>
          </a:xfrm>
          <a:effectLst>
            <a:outerShdw dist="101600" dir="5400000" algn="ctr" rotWithShape="0">
              <a:schemeClr val="accent3">
                <a:lumMod val="50000"/>
                <a:alpha val="10000"/>
              </a:schemeClr>
            </a:outerShdw>
          </a:effectLst>
        </p:spPr>
        <p:txBody>
          <a:bodyPr wrap="square" lIns="90000" tIns="46800" rIns="90000" bIns="46800" anchor="t">
            <a:normAutofit/>
          </a:bodyPr>
          <a:lstStyle>
            <a:lvl1pPr algn="r">
              <a:lnSpc>
                <a:spcPct val="100000"/>
              </a:lnSpc>
              <a:defRPr sz="6000" b="0">
                <a:solidFill>
                  <a:schemeClr val="tx2">
                    <a:alpha val="90000"/>
                  </a:schemeClr>
                </a:solidFill>
              </a:defRPr>
            </a:lvl1pPr>
          </a:lstStyle>
          <a:p>
            <a:r>
              <a:rPr lang="zh-CN" altLang="en-US" dirty="0"/>
              <a:t>编辑母版标题</a:t>
            </a:r>
            <a:endParaRPr lang="zh-CN" altLang="en-US" dirty="0"/>
          </a:p>
        </p:txBody>
      </p:sp>
      <p:sp>
        <p:nvSpPr>
          <p:cNvPr id="3" name="副标题 2"/>
          <p:cNvSpPr>
            <a:spLocks noGrp="1"/>
          </p:cNvSpPr>
          <p:nvPr>
            <p:ph type="subTitle" idx="1" hasCustomPrompt="1"/>
            <p:custDataLst>
              <p:tags r:id="rId16"/>
            </p:custDataLst>
          </p:nvPr>
        </p:nvSpPr>
        <p:spPr>
          <a:xfrm>
            <a:off x="6040800" y="2127600"/>
            <a:ext cx="5335200" cy="507600"/>
          </a:xfrm>
        </p:spPr>
        <p:txBody>
          <a:bodyPr wrap="square" lIns="90000" tIns="46800" rIns="90000" bIns="46800" anchor="ctr">
            <a:normAutofit/>
          </a:bodyPr>
          <a:lstStyle>
            <a:lvl1pPr marL="0" indent="0" algn="r">
              <a:lnSpc>
                <a:spcPct val="100000"/>
              </a:lnSpc>
              <a:buNone/>
              <a:defRPr sz="2200" spc="100" baseline="0">
                <a:solidFill>
                  <a:schemeClr val="tx2">
                    <a:alpha val="69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7"/>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8"/>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9"/>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20"/>
            </p:custDataLst>
          </p:nvPr>
        </p:nvSpPr>
        <p:spPr>
          <a:xfrm>
            <a:off x="7301865" y="4258945"/>
            <a:ext cx="4074160" cy="626110"/>
          </a:xfrm>
          <a:prstGeom prst="roundRect">
            <a:avLst>
              <a:gd name="adj" fmla="val 50000"/>
            </a:avLst>
          </a:prstGeom>
          <a:solidFill>
            <a:schemeClr val="accent2">
              <a:alpha val="80000"/>
            </a:schemeClr>
          </a:solidFill>
        </p:spPr>
        <p:txBody>
          <a:bodyPr wrap="square" lIns="90000" tIns="46800" rIns="90000" bIns="46800" anchor="ctr">
            <a:normAutofit/>
          </a:bodyPr>
          <a:lstStyle>
            <a:lvl1pPr marL="0" indent="0" algn="ctr">
              <a:lnSpc>
                <a:spcPct val="100000"/>
              </a:lnSpc>
              <a:buNone/>
              <a:defRPr sz="2000">
                <a:solidFill>
                  <a:srgbClr val="FFFFFF"/>
                </a:solidFill>
              </a:defRPr>
            </a:lvl1pPr>
          </a:lstStyle>
          <a:p>
            <a:pPr lvl="0"/>
            <a:r>
              <a:rPr lang="zh-CN" altLang="en-US" dirty="0"/>
              <a:t>署名</a:t>
            </a:r>
            <a:endParaRPr lang="zh-CN" altLang="en-US" dirty="0"/>
          </a:p>
        </p:txBody>
      </p:sp>
      <p:pic>
        <p:nvPicPr>
          <p:cNvPr id="14" name="图片 13"/>
          <p:cNvPicPr>
            <a:picLocks noChangeAspect="1"/>
          </p:cNvPicPr>
          <p:nvPr>
            <p:custDataLst>
              <p:tags r:id="rId21"/>
            </p:custDataLst>
          </p:nvPr>
        </p:nvPicPr>
        <p:blipFill>
          <a:blip r:embed="rId22" cstate="print">
            <a:extLst>
              <a:ext uri="{28A0092B-C50C-407E-A947-70E740481C1C}">
                <a14:useLocalDpi xmlns:a14="http://schemas.microsoft.com/office/drawing/2010/main" val="0"/>
              </a:ext>
            </a:extLst>
          </a:blip>
          <a:stretch>
            <a:fillRect/>
          </a:stretch>
        </p:blipFill>
        <p:spPr>
          <a:xfrm rot="21300000">
            <a:off x="1153160" y="1472565"/>
            <a:ext cx="874974" cy="771089"/>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p:custDataLst>
              <p:tags r:id="rId2"/>
            </p:custDataLst>
          </p:nvPr>
        </p:nvSpPr>
        <p:spPr>
          <a:xfrm>
            <a:off x="0" y="0"/>
            <a:ext cx="12191365" cy="6857365"/>
          </a:xfrm>
          <a:prstGeom prst="rect">
            <a:avLst/>
          </a:prstGeom>
          <a:gradFill>
            <a:gsLst>
              <a:gs pos="0">
                <a:schemeClr val="bg2"/>
              </a:gs>
              <a:gs pos="100000">
                <a:schemeClr val="bg2">
                  <a:lumMod val="75000"/>
                </a:schemeClr>
              </a:gs>
            </a:gsLst>
            <a:lin ang="4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4" name="图片 3"/>
          <p:cNvPicPr>
            <a:picLocks noChangeAspect="1"/>
          </p:cNvPicPr>
          <p:nvPr>
            <p:custDataLst>
              <p:tags r:id="rId3"/>
            </p:custDataLst>
          </p:nvPr>
        </p:nvPicPr>
        <p:blipFill rotWithShape="1">
          <a:blip r:embed="rId4" cstate="print">
            <a:extLst>
              <a:ext uri="{28A0092B-C50C-407E-A947-70E740481C1C}">
                <a14:useLocalDpi xmlns:a14="http://schemas.microsoft.com/office/drawing/2010/main" val="0"/>
              </a:ext>
            </a:extLst>
          </a:blip>
          <a:srcRect l="6980" t="10886" r="9819" b="4207"/>
          <a:stretch>
            <a:fillRect/>
          </a:stretch>
        </p:blipFill>
        <p:spPr>
          <a:xfrm>
            <a:off x="594360" y="1424305"/>
            <a:ext cx="4500880" cy="4923155"/>
          </a:xfrm>
          <a:prstGeom prst="rect">
            <a:avLst/>
          </a:prstGeom>
        </p:spPr>
      </p:pic>
      <p:sp>
        <p:nvSpPr>
          <p:cNvPr id="6" name="任意多边形 1"/>
          <p:cNvSpPr>
            <a:spLocks noChangeAspect="1"/>
          </p:cNvSpPr>
          <p:nvPr>
            <p:custDataLst>
              <p:tags r:id="rId5"/>
            </p:custDataLst>
          </p:nvPr>
        </p:nvSpPr>
        <p:spPr>
          <a:xfrm>
            <a:off x="9870440" y="0"/>
            <a:ext cx="2321560" cy="15957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856" h="5399">
                <a:moveTo>
                  <a:pt x="27" y="0"/>
                </a:moveTo>
                <a:lnTo>
                  <a:pt x="7856" y="0"/>
                </a:lnTo>
                <a:lnTo>
                  <a:pt x="7856" y="4386"/>
                </a:lnTo>
                <a:lnTo>
                  <a:pt x="7846" y="4394"/>
                </a:lnTo>
                <a:cubicBezTo>
                  <a:pt x="7024" y="5024"/>
                  <a:pt x="5995" y="5399"/>
                  <a:pt x="4880" y="5399"/>
                </a:cubicBezTo>
                <a:cubicBezTo>
                  <a:pt x="2185" y="5399"/>
                  <a:pt x="0" y="3214"/>
                  <a:pt x="0" y="520"/>
                </a:cubicBezTo>
                <a:cubicBezTo>
                  <a:pt x="0" y="351"/>
                  <a:pt x="9" y="185"/>
                  <a:pt x="25" y="21"/>
                </a:cubicBezTo>
                <a:lnTo>
                  <a:pt x="27" y="0"/>
                </a:lnTo>
                <a:close/>
              </a:path>
            </a:pathLst>
          </a:custGeom>
          <a:gradFill>
            <a:gsLst>
              <a:gs pos="0">
                <a:schemeClr val="bg2">
                  <a:lumMod val="90000"/>
                </a:schemeClr>
              </a:gs>
              <a:gs pos="100000">
                <a:schemeClr val="bg2"/>
              </a:gs>
            </a:gsLst>
            <a:lin ang="13800000" scaled="0"/>
          </a:gradFill>
          <a:ln w="101600">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sym typeface="+mn-ea"/>
            </a:endParaRPr>
          </a:p>
        </p:txBody>
      </p:sp>
      <p:sp>
        <p:nvSpPr>
          <p:cNvPr id="10" name="任意多边形 1"/>
          <p:cNvSpPr>
            <a:spLocks noChangeAspect="1"/>
          </p:cNvSpPr>
          <p:nvPr>
            <p:custDataLst>
              <p:tags r:id="rId6"/>
            </p:custDataLst>
          </p:nvPr>
        </p:nvSpPr>
        <p:spPr>
          <a:xfrm>
            <a:off x="9870440" y="0"/>
            <a:ext cx="2321560" cy="1595755"/>
          </a:xfrm>
          <a:custGeom>
            <a:avLst/>
            <a:gdLst>
              <a:gd name="idx" fmla="cos wd2 2700000"/>
              <a:gd name="idy" fmla="sin hd2 2700000"/>
              <a:gd name="il" fmla="+- hc 0 idx"/>
              <a:gd name="ir" fmla="+- hc idx 0"/>
              <a:gd name="it" fmla="+- vc 0 idy"/>
              <a:gd name="ib" fmla="+- vc idy 0"/>
              <a:gd name="connsiteX0" fmla="*/ 10000 w 10183"/>
              <a:gd name="connsiteY0" fmla="*/ 0 h 10000"/>
              <a:gd name="connsiteX1" fmla="*/ 10000 w 10183"/>
              <a:gd name="connsiteY1" fmla="*/ 8124 h 10000"/>
              <a:gd name="connsiteX2" fmla="*/ 9987 w 10183"/>
              <a:gd name="connsiteY2" fmla="*/ 8139 h 10000"/>
              <a:gd name="connsiteX3" fmla="*/ 6212 w 10183"/>
              <a:gd name="connsiteY3" fmla="*/ 10000 h 10000"/>
              <a:gd name="connsiteX4" fmla="*/ 0 w 10183"/>
              <a:gd name="connsiteY4" fmla="*/ 963 h 10000"/>
              <a:gd name="connsiteX5" fmla="*/ 32 w 10183"/>
              <a:gd name="connsiteY5" fmla="*/ 39 h 10000"/>
              <a:gd name="connsiteX6" fmla="*/ 34 w 10183"/>
              <a:gd name="connsiteY6" fmla="*/ 0 h 10000"/>
              <a:gd name="connsiteX7" fmla="*/ 10183 w 10183"/>
              <a:gd name="connsiteY7" fmla="*/ 267 h 10000"/>
              <a:gd name="connsiteX0-1" fmla="*/ 10000 w 10000"/>
              <a:gd name="connsiteY0-2" fmla="*/ 0 h 10000"/>
              <a:gd name="connsiteX1-3" fmla="*/ 10000 w 10000"/>
              <a:gd name="connsiteY1-4" fmla="*/ 8124 h 10000"/>
              <a:gd name="connsiteX2-5" fmla="*/ 9987 w 10000"/>
              <a:gd name="connsiteY2-6" fmla="*/ 8139 h 10000"/>
              <a:gd name="connsiteX3-7" fmla="*/ 6212 w 10000"/>
              <a:gd name="connsiteY3-8" fmla="*/ 10000 h 10000"/>
              <a:gd name="connsiteX4-9" fmla="*/ 0 w 10000"/>
              <a:gd name="connsiteY4-10" fmla="*/ 963 h 10000"/>
              <a:gd name="connsiteX5-11" fmla="*/ 32 w 10000"/>
              <a:gd name="connsiteY5-12" fmla="*/ 39 h 10000"/>
              <a:gd name="connsiteX6-13" fmla="*/ 34 w 10000"/>
              <a:gd name="connsiteY6-14" fmla="*/ 0 h 10000"/>
              <a:gd name="connsiteX0-15" fmla="*/ 10000 w 10000"/>
              <a:gd name="connsiteY0-16" fmla="*/ 8124 h 10000"/>
              <a:gd name="connsiteX1-17" fmla="*/ 9987 w 10000"/>
              <a:gd name="connsiteY1-18" fmla="*/ 8139 h 10000"/>
              <a:gd name="connsiteX2-19" fmla="*/ 6212 w 10000"/>
              <a:gd name="connsiteY2-20" fmla="*/ 10000 h 10000"/>
              <a:gd name="connsiteX3-21" fmla="*/ 0 w 10000"/>
              <a:gd name="connsiteY3-22" fmla="*/ 963 h 10000"/>
              <a:gd name="connsiteX4-23" fmla="*/ 32 w 10000"/>
              <a:gd name="connsiteY4-24" fmla="*/ 39 h 10000"/>
              <a:gd name="connsiteX5-25" fmla="*/ 34 w 10000"/>
              <a:gd name="connsiteY5-2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10000" y="8124"/>
                </a:moveTo>
                <a:cubicBezTo>
                  <a:pt x="9996" y="8129"/>
                  <a:pt x="9991" y="8134"/>
                  <a:pt x="9987" y="8139"/>
                </a:cubicBezTo>
                <a:cubicBezTo>
                  <a:pt x="8941" y="9305"/>
                  <a:pt x="7631" y="10000"/>
                  <a:pt x="6212" y="10000"/>
                </a:cubicBezTo>
                <a:cubicBezTo>
                  <a:pt x="2781" y="10000"/>
                  <a:pt x="0" y="5953"/>
                  <a:pt x="0" y="963"/>
                </a:cubicBezTo>
                <a:cubicBezTo>
                  <a:pt x="0" y="650"/>
                  <a:pt x="11" y="343"/>
                  <a:pt x="32" y="39"/>
                </a:cubicBezTo>
                <a:cubicBezTo>
                  <a:pt x="33" y="26"/>
                  <a:pt x="33" y="13"/>
                  <a:pt x="34" y="0"/>
                </a:cubicBezTo>
              </a:path>
            </a:pathLst>
          </a:custGeom>
          <a:noFill/>
          <a:ln w="50800" cap="rnd">
            <a:gradFill>
              <a:gsLst>
                <a:gs pos="0">
                  <a:schemeClr val="bg2">
                    <a:lumMod val="55000"/>
                    <a:lumOff val="45000"/>
                    <a:alpha val="30000"/>
                  </a:schemeClr>
                </a:gs>
                <a:gs pos="100000">
                  <a:schemeClr val="bg2">
                    <a:lumMod val="55000"/>
                    <a:lumOff val="45000"/>
                    <a:alpha val="3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sym typeface="+mn-ea"/>
            </a:endParaRPr>
          </a:p>
        </p:txBody>
      </p:sp>
      <p:sp>
        <p:nvSpPr>
          <p:cNvPr id="2" name="标题 1"/>
          <p:cNvSpPr>
            <a:spLocks noGrp="1"/>
          </p:cNvSpPr>
          <p:nvPr>
            <p:ph type="title" hasCustomPrompt="1"/>
            <p:custDataLst>
              <p:tags r:id="rId7"/>
            </p:custDataLst>
          </p:nvPr>
        </p:nvSpPr>
        <p:spPr>
          <a:xfrm>
            <a:off x="5929200" y="943200"/>
            <a:ext cx="1742400" cy="831600"/>
          </a:xfrm>
        </p:spPr>
        <p:txBody>
          <a:bodyPr wrap="square" anchor="t">
            <a:normAutofit/>
          </a:bodyPr>
          <a:lstStyle>
            <a:lvl1pPr>
              <a:defRPr sz="4800" b="0">
                <a:solidFill>
                  <a:schemeClr val="tx2">
                    <a:alpha val="90000"/>
                  </a:schemeClr>
                </a:solidFill>
              </a:defRPr>
            </a:lvl1pPr>
          </a:lstStyle>
          <a:p>
            <a:r>
              <a:rPr lang="zh-CN" altLang="en-US" dirty="0"/>
              <a:t>标题</a:t>
            </a:r>
            <a:endParaRPr lang="zh-CN" altLang="en-US" dirty="0"/>
          </a:p>
        </p:txBody>
      </p:sp>
      <p:sp>
        <p:nvSpPr>
          <p:cNvPr id="7"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9"/>
            </p:custDataLst>
          </p:nvPr>
        </p:nvSpPr>
        <p:spPr/>
        <p:txBody>
          <a:bodyPr/>
          <a:lstStyle/>
          <a:p>
            <a:endParaRPr lang="zh-CN" altLang="en-US"/>
          </a:p>
        </p:txBody>
      </p:sp>
      <p:sp>
        <p:nvSpPr>
          <p:cNvPr id="9" name="灯片编号占位符 5"/>
          <p:cNvSpPr>
            <a:spLocks noGrp="1"/>
          </p:cNvSpPr>
          <p:nvPr>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pic>
        <p:nvPicPr>
          <p:cNvPr id="14" name="图片 13"/>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rot="21300000">
            <a:off x="925830" y="1632585"/>
            <a:ext cx="874974" cy="771089"/>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1365" cy="6857365"/>
          </a:xfrm>
          <a:prstGeom prst="rect">
            <a:avLst/>
          </a:prstGeom>
          <a:gradFill>
            <a:gsLst>
              <a:gs pos="0">
                <a:schemeClr val="bg2"/>
              </a:gs>
              <a:gs pos="100000">
                <a:schemeClr val="bg2">
                  <a:lumMod val="75000"/>
                </a:schemeClr>
              </a:gs>
            </a:gsLst>
            <a:lin ang="4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任意多边形 6"/>
          <p:cNvSpPr>
            <a:spLocks noChangeAspect="1"/>
          </p:cNvSpPr>
          <p:nvPr>
            <p:custDataLst>
              <p:tags r:id="rId3"/>
            </p:custDataLst>
          </p:nvPr>
        </p:nvSpPr>
        <p:spPr>
          <a:xfrm>
            <a:off x="9728835" y="3401060"/>
            <a:ext cx="2463165" cy="342836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79" h="5399">
                <a:moveTo>
                  <a:pt x="3206" y="0"/>
                </a:moveTo>
                <a:cubicBezTo>
                  <a:pt x="3427" y="0"/>
                  <a:pt x="3643" y="22"/>
                  <a:pt x="3852" y="65"/>
                </a:cubicBezTo>
                <a:lnTo>
                  <a:pt x="3879" y="71"/>
                </a:lnTo>
                <a:lnTo>
                  <a:pt x="3879" y="5399"/>
                </a:lnTo>
                <a:lnTo>
                  <a:pt x="868" y="5399"/>
                </a:lnTo>
                <a:lnTo>
                  <a:pt x="833" y="5362"/>
                </a:lnTo>
                <a:cubicBezTo>
                  <a:pt x="315" y="4792"/>
                  <a:pt x="0" y="4036"/>
                  <a:pt x="0" y="3206"/>
                </a:cubicBezTo>
                <a:cubicBezTo>
                  <a:pt x="0" y="1435"/>
                  <a:pt x="1435" y="0"/>
                  <a:pt x="3206" y="0"/>
                </a:cubicBezTo>
                <a:close/>
              </a:path>
            </a:pathLst>
          </a:custGeom>
          <a:gradFill>
            <a:gsLst>
              <a:gs pos="0">
                <a:schemeClr val="bg2">
                  <a:alpha val="13000"/>
                </a:schemeClr>
              </a:gs>
              <a:gs pos="100000">
                <a:schemeClr val="bg2">
                  <a:lumMod val="80000"/>
                </a:schemeClr>
              </a:gs>
            </a:gsLst>
            <a:lin ang="4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 name="任意多边形 6"/>
          <p:cNvSpPr>
            <a:spLocks noChangeAspect="1"/>
          </p:cNvSpPr>
          <p:nvPr>
            <p:custDataLst>
              <p:tags r:id="rId4"/>
            </p:custDataLst>
          </p:nvPr>
        </p:nvSpPr>
        <p:spPr>
          <a:xfrm>
            <a:off x="9728835" y="3401060"/>
            <a:ext cx="2463165" cy="3428365"/>
          </a:xfrm>
          <a:custGeom>
            <a:avLst/>
            <a:gdLst>
              <a:gd name="idx" fmla="cos wd2 2700000"/>
              <a:gd name="idy" fmla="sin hd2 2700000"/>
              <a:gd name="il" fmla="+- hc 0 idx"/>
              <a:gd name="ir" fmla="+- hc idx 0"/>
              <a:gd name="it" fmla="+- vc 0 idy"/>
              <a:gd name="ib" fmla="+- vc idy 0"/>
              <a:gd name="connsiteX0" fmla="*/ 10000 w 10371"/>
              <a:gd name="connsiteY0" fmla="*/ 10000 h 10267"/>
              <a:gd name="connsiteX1" fmla="*/ 2238 w 10371"/>
              <a:gd name="connsiteY1" fmla="*/ 10000 h 10267"/>
              <a:gd name="connsiteX2" fmla="*/ 2147 w 10371"/>
              <a:gd name="connsiteY2" fmla="*/ 9931 h 10267"/>
              <a:gd name="connsiteX3" fmla="*/ 0 w 10371"/>
              <a:gd name="connsiteY3" fmla="*/ 5938 h 10267"/>
              <a:gd name="connsiteX4" fmla="*/ 8265 w 10371"/>
              <a:gd name="connsiteY4" fmla="*/ 0 h 10267"/>
              <a:gd name="connsiteX5" fmla="*/ 9930 w 10371"/>
              <a:gd name="connsiteY5" fmla="*/ 120 h 10267"/>
              <a:gd name="connsiteX6" fmla="*/ 10000 w 10371"/>
              <a:gd name="connsiteY6" fmla="*/ 132 h 10267"/>
              <a:gd name="connsiteX7" fmla="*/ 10371 w 10371"/>
              <a:gd name="connsiteY7" fmla="*/ 10267 h 10267"/>
              <a:gd name="connsiteX0-1" fmla="*/ 10000 w 10000"/>
              <a:gd name="connsiteY0-2" fmla="*/ 10000 h 10000"/>
              <a:gd name="connsiteX1-3" fmla="*/ 2238 w 10000"/>
              <a:gd name="connsiteY1-4" fmla="*/ 10000 h 10000"/>
              <a:gd name="connsiteX2-5" fmla="*/ 2147 w 10000"/>
              <a:gd name="connsiteY2-6" fmla="*/ 9931 h 10000"/>
              <a:gd name="connsiteX3-7" fmla="*/ 0 w 10000"/>
              <a:gd name="connsiteY3-8" fmla="*/ 5938 h 10000"/>
              <a:gd name="connsiteX4-9" fmla="*/ 8265 w 10000"/>
              <a:gd name="connsiteY4-10" fmla="*/ 0 h 10000"/>
              <a:gd name="connsiteX5-11" fmla="*/ 9930 w 10000"/>
              <a:gd name="connsiteY5-12" fmla="*/ 120 h 10000"/>
              <a:gd name="connsiteX6-13" fmla="*/ 10000 w 10000"/>
              <a:gd name="connsiteY6-14" fmla="*/ 132 h 10000"/>
              <a:gd name="connsiteX0-15" fmla="*/ 2238 w 10000"/>
              <a:gd name="connsiteY0-16" fmla="*/ 10000 h 10000"/>
              <a:gd name="connsiteX1-17" fmla="*/ 2147 w 10000"/>
              <a:gd name="connsiteY1-18" fmla="*/ 9931 h 10000"/>
              <a:gd name="connsiteX2-19" fmla="*/ 0 w 10000"/>
              <a:gd name="connsiteY2-20" fmla="*/ 5938 h 10000"/>
              <a:gd name="connsiteX3-21" fmla="*/ 8265 w 10000"/>
              <a:gd name="connsiteY3-22" fmla="*/ 0 h 10000"/>
              <a:gd name="connsiteX4-23" fmla="*/ 9930 w 10000"/>
              <a:gd name="connsiteY4-24" fmla="*/ 120 h 10000"/>
              <a:gd name="connsiteX5-25" fmla="*/ 10000 w 10000"/>
              <a:gd name="connsiteY5-26" fmla="*/ 132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2238" y="10000"/>
                </a:moveTo>
                <a:lnTo>
                  <a:pt x="2147" y="9931"/>
                </a:lnTo>
                <a:cubicBezTo>
                  <a:pt x="812" y="8876"/>
                  <a:pt x="0" y="7475"/>
                  <a:pt x="0" y="5938"/>
                </a:cubicBezTo>
                <a:cubicBezTo>
                  <a:pt x="0" y="2658"/>
                  <a:pt x="3699" y="0"/>
                  <a:pt x="8265" y="0"/>
                </a:cubicBezTo>
                <a:cubicBezTo>
                  <a:pt x="8835" y="0"/>
                  <a:pt x="9392" y="41"/>
                  <a:pt x="9930" y="120"/>
                </a:cubicBezTo>
                <a:lnTo>
                  <a:pt x="10000" y="132"/>
                </a:lnTo>
              </a:path>
            </a:pathLst>
          </a:custGeom>
          <a:noFill/>
          <a:ln w="50800">
            <a:gradFill>
              <a:gsLst>
                <a:gs pos="0">
                  <a:schemeClr val="bg2">
                    <a:lumMod val="55000"/>
                    <a:lumOff val="45000"/>
                    <a:alpha val="30000"/>
                  </a:schemeClr>
                </a:gs>
                <a:gs pos="100000">
                  <a:schemeClr val="bg2">
                    <a:lumMod val="55000"/>
                    <a:lumOff val="45000"/>
                    <a:alpha val="3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sym typeface="+mn-ea"/>
            </a:endParaRPr>
          </a:p>
        </p:txBody>
      </p:sp>
      <p:sp>
        <p:nvSpPr>
          <p:cNvPr id="13" name="任意多边形 5"/>
          <p:cNvSpPr/>
          <p:nvPr>
            <p:custDataLst>
              <p:tags r:id="rId5"/>
            </p:custDataLst>
          </p:nvPr>
        </p:nvSpPr>
        <p:spPr>
          <a:xfrm>
            <a:off x="0" y="0"/>
            <a:ext cx="6132195" cy="6052185"/>
          </a:xfrm>
          <a:custGeom>
            <a:avLst/>
            <a:gdLst/>
            <a:ahLst/>
            <a:cxnLst>
              <a:cxn ang="3">
                <a:pos x="hc" y="t"/>
              </a:cxn>
              <a:cxn ang="cd2">
                <a:pos x="l" y="vc"/>
              </a:cxn>
              <a:cxn ang="cd4">
                <a:pos x="hc" y="b"/>
              </a:cxn>
              <a:cxn ang="0">
                <a:pos x="r" y="vc"/>
              </a:cxn>
            </a:cxnLst>
            <a:rect l="l" t="t" r="r" b="b"/>
            <a:pathLst>
              <a:path w="9657" h="9531">
                <a:moveTo>
                  <a:pt x="0" y="0"/>
                </a:moveTo>
                <a:lnTo>
                  <a:pt x="8689" y="0"/>
                </a:lnTo>
                <a:lnTo>
                  <a:pt x="8720" y="48"/>
                </a:lnTo>
                <a:cubicBezTo>
                  <a:pt x="9314" y="999"/>
                  <a:pt x="9657" y="2124"/>
                  <a:pt x="9657" y="3328"/>
                </a:cubicBezTo>
                <a:cubicBezTo>
                  <a:pt x="9657" y="6754"/>
                  <a:pt x="6880" y="9531"/>
                  <a:pt x="3454" y="9531"/>
                </a:cubicBezTo>
                <a:cubicBezTo>
                  <a:pt x="2196" y="9531"/>
                  <a:pt x="1026" y="9157"/>
                  <a:pt x="48" y="8513"/>
                </a:cubicBezTo>
                <a:lnTo>
                  <a:pt x="0" y="8481"/>
                </a:lnTo>
                <a:lnTo>
                  <a:pt x="0" y="0"/>
                </a:lnTo>
                <a:close/>
              </a:path>
            </a:pathLst>
          </a:custGeom>
          <a:gradFill>
            <a:gsLst>
              <a:gs pos="0">
                <a:schemeClr val="bg2"/>
              </a:gs>
              <a:gs pos="100000">
                <a:schemeClr val="bg2">
                  <a:lumMod val="80000"/>
                </a:schemeClr>
              </a:gs>
            </a:gsLst>
            <a:lin ang="4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任意多边形 5"/>
          <p:cNvSpPr/>
          <p:nvPr>
            <p:custDataLst>
              <p:tags r:id="rId6"/>
            </p:custDataLst>
          </p:nvPr>
        </p:nvSpPr>
        <p:spPr>
          <a:xfrm>
            <a:off x="0" y="0"/>
            <a:ext cx="6132195" cy="6052185"/>
          </a:xfrm>
          <a:custGeom>
            <a:avLst/>
            <a:gdLst>
              <a:gd name="connsiteX0" fmla="*/ 0 w 10000"/>
              <a:gd name="connsiteY0" fmla="*/ 0 h 10000"/>
              <a:gd name="connsiteX1" fmla="*/ 8998 w 10000"/>
              <a:gd name="connsiteY1" fmla="*/ 0 h 10000"/>
              <a:gd name="connsiteX2" fmla="*/ 9030 w 10000"/>
              <a:gd name="connsiteY2" fmla="*/ 50 h 10000"/>
              <a:gd name="connsiteX3" fmla="*/ 10000 w 10000"/>
              <a:gd name="connsiteY3" fmla="*/ 3492 h 10000"/>
              <a:gd name="connsiteX4" fmla="*/ 3577 w 10000"/>
              <a:gd name="connsiteY4" fmla="*/ 10000 h 10000"/>
              <a:gd name="connsiteX5" fmla="*/ 50 w 10000"/>
              <a:gd name="connsiteY5" fmla="*/ 8932 h 10000"/>
              <a:gd name="connsiteX6" fmla="*/ 0 w 10000"/>
              <a:gd name="connsiteY6" fmla="*/ 8898 h 10000"/>
              <a:gd name="connsiteX7" fmla="*/ 149 w 10000"/>
              <a:gd name="connsiteY7" fmla="*/ 151 h 10000"/>
              <a:gd name="connsiteX0-1" fmla="*/ 0 w 10000"/>
              <a:gd name="connsiteY0-2" fmla="*/ 0 h 10000"/>
              <a:gd name="connsiteX1-3" fmla="*/ 8998 w 10000"/>
              <a:gd name="connsiteY1-4" fmla="*/ 0 h 10000"/>
              <a:gd name="connsiteX2-5" fmla="*/ 9030 w 10000"/>
              <a:gd name="connsiteY2-6" fmla="*/ 50 h 10000"/>
              <a:gd name="connsiteX3-7" fmla="*/ 10000 w 10000"/>
              <a:gd name="connsiteY3-8" fmla="*/ 3492 h 10000"/>
              <a:gd name="connsiteX4-9" fmla="*/ 3577 w 10000"/>
              <a:gd name="connsiteY4-10" fmla="*/ 10000 h 10000"/>
              <a:gd name="connsiteX5-11" fmla="*/ 50 w 10000"/>
              <a:gd name="connsiteY5-12" fmla="*/ 8932 h 10000"/>
              <a:gd name="connsiteX6-13" fmla="*/ 0 w 10000"/>
              <a:gd name="connsiteY6-14" fmla="*/ 8898 h 10000"/>
              <a:gd name="connsiteX0-15" fmla="*/ 8998 w 10000"/>
              <a:gd name="connsiteY0-16" fmla="*/ 0 h 10000"/>
              <a:gd name="connsiteX1-17" fmla="*/ 9030 w 10000"/>
              <a:gd name="connsiteY1-18" fmla="*/ 50 h 10000"/>
              <a:gd name="connsiteX2-19" fmla="*/ 10000 w 10000"/>
              <a:gd name="connsiteY2-20" fmla="*/ 3492 h 10000"/>
              <a:gd name="connsiteX3-21" fmla="*/ 3577 w 10000"/>
              <a:gd name="connsiteY3-22" fmla="*/ 10000 h 10000"/>
              <a:gd name="connsiteX4-23" fmla="*/ 50 w 10000"/>
              <a:gd name="connsiteY4-24" fmla="*/ 8932 h 10000"/>
              <a:gd name="connsiteX5-25" fmla="*/ 0 w 10000"/>
              <a:gd name="connsiteY5-26" fmla="*/ 8898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8998" y="0"/>
                </a:moveTo>
                <a:cubicBezTo>
                  <a:pt x="9009" y="17"/>
                  <a:pt x="9019" y="33"/>
                  <a:pt x="9030" y="50"/>
                </a:cubicBezTo>
                <a:cubicBezTo>
                  <a:pt x="9645" y="1048"/>
                  <a:pt x="10000" y="2229"/>
                  <a:pt x="10000" y="3492"/>
                </a:cubicBezTo>
                <a:cubicBezTo>
                  <a:pt x="10000" y="7086"/>
                  <a:pt x="7124" y="10000"/>
                  <a:pt x="3577" y="10000"/>
                </a:cubicBezTo>
                <a:cubicBezTo>
                  <a:pt x="2274" y="10000"/>
                  <a:pt x="1062" y="9608"/>
                  <a:pt x="50" y="8932"/>
                </a:cubicBezTo>
                <a:cubicBezTo>
                  <a:pt x="33" y="8921"/>
                  <a:pt x="17" y="8909"/>
                  <a:pt x="0" y="8898"/>
                </a:cubicBezTo>
              </a:path>
            </a:pathLst>
          </a:custGeom>
          <a:noFill/>
          <a:ln w="101600" cap="rnd">
            <a:gradFill>
              <a:gsLst>
                <a:gs pos="0">
                  <a:schemeClr val="bg2">
                    <a:lumMod val="55000"/>
                    <a:lumOff val="45000"/>
                    <a:alpha val="30000"/>
                  </a:schemeClr>
                </a:gs>
                <a:gs pos="100000">
                  <a:schemeClr val="bg2">
                    <a:lumMod val="55000"/>
                    <a:lumOff val="45000"/>
                    <a:alpha val="3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sym typeface="+mn-ea"/>
            </a:endParaRPr>
          </a:p>
        </p:txBody>
      </p:sp>
      <p:sp>
        <p:nvSpPr>
          <p:cNvPr id="16" name="圆角矩形 9"/>
          <p:cNvSpPr/>
          <p:nvPr>
            <p:custDataLst>
              <p:tags r:id="rId7"/>
            </p:custDataLst>
          </p:nvPr>
        </p:nvSpPr>
        <p:spPr>
          <a:xfrm>
            <a:off x="1254487" y="4358640"/>
            <a:ext cx="792000" cy="144000"/>
          </a:xfrm>
          <a:prstGeom prst="roundRect">
            <a:avLst>
              <a:gd name="adj" fmla="val 50000"/>
            </a:avLst>
          </a:prstGeom>
          <a:solidFill>
            <a:schemeClr val="accent3">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7" name="图片 16" descr="13资源 80@4x"/>
          <p:cNvPicPr>
            <a:picLocks noChangeAspect="1"/>
          </p:cNvPicPr>
          <p:nvPr>
            <p:custDataLst>
              <p:tags r:id="rId8"/>
            </p:custDataLst>
          </p:nvPr>
        </p:nvPicPr>
        <p:blipFill>
          <a:blip r:embed="rId9"/>
          <a:stretch>
            <a:fillRect/>
          </a:stretch>
        </p:blipFill>
        <p:spPr>
          <a:xfrm flipH="1">
            <a:off x="7570076" y="3400929"/>
            <a:ext cx="1292504" cy="2284374"/>
          </a:xfrm>
          <a:prstGeom prst="rect">
            <a:avLst/>
          </a:prstGeom>
        </p:spPr>
      </p:pic>
      <p:sp>
        <p:nvSpPr>
          <p:cNvPr id="2" name="标题 1"/>
          <p:cNvSpPr>
            <a:spLocks noGrp="1"/>
          </p:cNvSpPr>
          <p:nvPr>
            <p:ph type="title" hasCustomPrompt="1"/>
            <p:custDataLst>
              <p:tags r:id="rId10"/>
            </p:custDataLst>
          </p:nvPr>
        </p:nvSpPr>
        <p:spPr>
          <a:xfrm>
            <a:off x="1108799" y="2926800"/>
            <a:ext cx="5593451" cy="1287840"/>
          </a:xfrm>
          <a:effectLst>
            <a:outerShdw dist="101600" dir="5400000" algn="ctr" rotWithShape="0">
              <a:schemeClr val="accent3">
                <a:lumMod val="50000"/>
                <a:alpha val="10000"/>
              </a:schemeClr>
            </a:outerShdw>
          </a:effectLst>
        </p:spPr>
        <p:txBody>
          <a:bodyPr wrap="square" lIns="90000" tIns="46800" rIns="90000" bIns="46800" anchor="t">
            <a:normAutofit/>
          </a:bodyPr>
          <a:lstStyle>
            <a:lvl1pPr algn="l">
              <a:defRPr sz="5400">
                <a:solidFill>
                  <a:schemeClr val="tx2">
                    <a:alpha val="90000"/>
                  </a:schemeClr>
                </a:solidFill>
              </a:defRPr>
            </a:lvl1pPr>
          </a:lstStyle>
          <a:p>
            <a:r>
              <a:rPr lang="zh-CN" altLang="en-US" dirty="0"/>
              <a:t>编辑母版标题</a:t>
            </a:r>
            <a:endParaRPr lang="zh-CN" altLang="en-US" dirty="0"/>
          </a:p>
        </p:txBody>
      </p:sp>
      <p:sp>
        <p:nvSpPr>
          <p:cNvPr id="8" name="节编号 3"/>
          <p:cNvSpPr>
            <a:spLocks noGrp="1"/>
          </p:cNvSpPr>
          <p:nvPr>
            <p:ph type="body" sz="quarter" idx="13" hasCustomPrompt="1"/>
            <p:custDataLst>
              <p:tags r:id="rId11"/>
            </p:custDataLst>
          </p:nvPr>
        </p:nvSpPr>
        <p:spPr>
          <a:xfrm>
            <a:off x="1180800" y="1861020"/>
            <a:ext cx="4064400" cy="921600"/>
          </a:xfrm>
        </p:spPr>
        <p:txBody>
          <a:bodyPr wrap="none" anchor="t">
            <a:normAutofit/>
          </a:bodyPr>
          <a:lstStyle>
            <a:lvl1pPr marL="0" indent="0" algn="l">
              <a:buNone/>
              <a:defRPr sz="5400">
                <a:solidFill>
                  <a:schemeClr val="accent2">
                    <a:alpha val="80000"/>
                  </a:schemeClr>
                </a:solidFill>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12"/>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13"/>
            </p:custDataLst>
          </p:nvPr>
        </p:nvSpPr>
        <p:spPr/>
        <p:txBody>
          <a:bodyPr/>
          <a:lstStyle/>
          <a:p>
            <a:endParaRPr lang="zh-CN" altLang="en-US"/>
          </a:p>
        </p:txBody>
      </p:sp>
      <p:sp>
        <p:nvSpPr>
          <p:cNvPr id="6" name="灯片编号占位符 6"/>
          <p:cNvSpPr>
            <a:spLocks noGrp="1"/>
          </p:cNvSpPr>
          <p:nvPr>
            <p:ph type="sldNum" sz="quarter" idx="12"/>
            <p:custDataLst>
              <p:tags r:id="rId14"/>
            </p:custDataLst>
          </p:nvPr>
        </p:nvSpPr>
        <p:spPr/>
        <p:txBody>
          <a:bodyPr wrap="square">
            <a:normAutofit/>
          </a:bodyPr>
          <a:lstStyle/>
          <a:p>
            <a:fld id="{BE5F26B5-172A-4DC2-B0B7-181CFC56B87C}" type="slidenum">
              <a:rPr lang="zh-CN" altLang="en-US" smtClean="0"/>
            </a:fld>
            <a:endParaRPr lang="zh-CN" altLang="en-US"/>
          </a:p>
        </p:txBody>
      </p:sp>
      <p:pic>
        <p:nvPicPr>
          <p:cNvPr id="12" name="图片 11"/>
          <p:cNvPicPr>
            <a:picLocks noChangeAspect="1"/>
          </p:cNvPicPr>
          <p:nvPr>
            <p:custDataLst>
              <p:tags r:id="rId15"/>
            </p:custDataLst>
          </p:nvPr>
        </p:nvPicPr>
        <p:blipFill rotWithShape="1">
          <a:blip r:embed="rId16">
            <a:extLst>
              <a:ext uri="{28A0092B-C50C-407E-A947-70E740481C1C}">
                <a14:useLocalDpi xmlns:a14="http://schemas.microsoft.com/office/drawing/2010/main" val="0"/>
              </a:ext>
            </a:extLst>
          </a:blip>
          <a:srcRect l="63562" t="20311" r="4424" b="15296"/>
          <a:stretch>
            <a:fillRect/>
          </a:stretch>
        </p:blipFill>
        <p:spPr>
          <a:xfrm>
            <a:off x="6132377" y="1101162"/>
            <a:ext cx="5005576" cy="525515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wrap="square">
            <a:normAutofit/>
          </a:body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5" name="矩形 24"/>
          <p:cNvSpPr/>
          <p:nvPr>
            <p:custDataLst>
              <p:tags r:id="rId2"/>
            </p:custDataLst>
          </p:nvPr>
        </p:nvSpPr>
        <p:spPr>
          <a:xfrm>
            <a:off x="0" y="0"/>
            <a:ext cx="12191365" cy="6857365"/>
          </a:xfrm>
          <a:prstGeom prst="rect">
            <a:avLst/>
          </a:prstGeom>
          <a:gradFill>
            <a:gsLst>
              <a:gs pos="0">
                <a:schemeClr val="bg2"/>
              </a:gs>
              <a:gs pos="100000">
                <a:schemeClr val="bg2">
                  <a:lumMod val="75000"/>
                </a:schemeClr>
              </a:gs>
            </a:gsLst>
            <a:lin ang="4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6" name="任意多边形 5"/>
          <p:cNvSpPr>
            <a:spLocks noChangeAspect="1"/>
          </p:cNvSpPr>
          <p:nvPr>
            <p:custDataLst>
              <p:tags r:id="rId3"/>
            </p:custDataLst>
          </p:nvPr>
        </p:nvSpPr>
        <p:spPr>
          <a:xfrm>
            <a:off x="0" y="1457325"/>
            <a:ext cx="3209290" cy="4512310"/>
          </a:xfrm>
          <a:custGeom>
            <a:avLst/>
            <a:gdLst>
              <a:gd name="idx" fmla="cos wd2 2700000"/>
              <a:gd name="idy" fmla="sin hd2 2700000"/>
              <a:gd name="il" fmla="+- hc 0 idx"/>
              <a:gd name="ir" fmla="+- hc idx 0"/>
              <a:gd name="it" fmla="+- vc 0 idy"/>
              <a:gd name="ib" fmla="+- vc idy 0"/>
              <a:gd name="connsiteX0" fmla="*/ 2971 w 10001"/>
              <a:gd name="connsiteY0" fmla="*/ 0 h 10000"/>
              <a:gd name="connsiteX1" fmla="*/ 10001 w 10001"/>
              <a:gd name="connsiteY1" fmla="*/ 5000 h 10000"/>
              <a:gd name="connsiteX2" fmla="*/ 2971 w 10001"/>
              <a:gd name="connsiteY2" fmla="*/ 10000 h 10000"/>
              <a:gd name="connsiteX3" fmla="*/ 78 w 10001"/>
              <a:gd name="connsiteY3" fmla="*/ 9557 h 10000"/>
              <a:gd name="connsiteX4" fmla="*/ 1 w 10001"/>
              <a:gd name="connsiteY4" fmla="*/ 9533 h 10000"/>
              <a:gd name="connsiteX5" fmla="*/ 0 w 10001"/>
              <a:gd name="connsiteY5" fmla="*/ 5079 h 10000"/>
              <a:gd name="connsiteX6" fmla="*/ 1 w 10001"/>
              <a:gd name="connsiteY6" fmla="*/ 467 h 10000"/>
              <a:gd name="connsiteX7" fmla="*/ 78 w 10001"/>
              <a:gd name="connsiteY7" fmla="*/ 443 h 10000"/>
              <a:gd name="connsiteX8" fmla="*/ 2971 w 10001"/>
              <a:gd name="connsiteY8" fmla="*/ 0 h 10000"/>
              <a:gd name="connsiteX0-1" fmla="*/ 0 w 10001"/>
              <a:gd name="connsiteY0-2" fmla="*/ 5079 h 10000"/>
              <a:gd name="connsiteX1-3" fmla="*/ 1 w 10001"/>
              <a:gd name="connsiteY1-4" fmla="*/ 467 h 10000"/>
              <a:gd name="connsiteX2-5" fmla="*/ 78 w 10001"/>
              <a:gd name="connsiteY2-6" fmla="*/ 443 h 10000"/>
              <a:gd name="connsiteX3-7" fmla="*/ 2971 w 10001"/>
              <a:gd name="connsiteY3-8" fmla="*/ 0 h 10000"/>
              <a:gd name="connsiteX4-9" fmla="*/ 10001 w 10001"/>
              <a:gd name="connsiteY4-10" fmla="*/ 5000 h 10000"/>
              <a:gd name="connsiteX5-11" fmla="*/ 2971 w 10001"/>
              <a:gd name="connsiteY5-12" fmla="*/ 10000 h 10000"/>
              <a:gd name="connsiteX6-13" fmla="*/ 78 w 10001"/>
              <a:gd name="connsiteY6-14" fmla="*/ 9557 h 10000"/>
              <a:gd name="connsiteX7-15" fmla="*/ 1 w 10001"/>
              <a:gd name="connsiteY7-16" fmla="*/ 9533 h 10000"/>
              <a:gd name="connsiteX8-17" fmla="*/ 357 w 10001"/>
              <a:gd name="connsiteY8-18" fmla="*/ 5333 h 10000"/>
              <a:gd name="connsiteX0-19" fmla="*/ 1 w 10001"/>
              <a:gd name="connsiteY0-20" fmla="*/ 467 h 10000"/>
              <a:gd name="connsiteX1-21" fmla="*/ 78 w 10001"/>
              <a:gd name="connsiteY1-22" fmla="*/ 443 h 10000"/>
              <a:gd name="connsiteX2-23" fmla="*/ 2971 w 10001"/>
              <a:gd name="connsiteY2-24" fmla="*/ 0 h 10000"/>
              <a:gd name="connsiteX3-25" fmla="*/ 10001 w 10001"/>
              <a:gd name="connsiteY3-26" fmla="*/ 5000 h 10000"/>
              <a:gd name="connsiteX4-27" fmla="*/ 2971 w 10001"/>
              <a:gd name="connsiteY4-28" fmla="*/ 10000 h 10000"/>
              <a:gd name="connsiteX5-29" fmla="*/ 78 w 10001"/>
              <a:gd name="connsiteY5-30" fmla="*/ 9557 h 10000"/>
              <a:gd name="connsiteX6-31" fmla="*/ 1 w 10001"/>
              <a:gd name="connsiteY6-32" fmla="*/ 9533 h 10000"/>
              <a:gd name="connsiteX7-33" fmla="*/ 357 w 10001"/>
              <a:gd name="connsiteY7-34" fmla="*/ 5333 h 10000"/>
              <a:gd name="connsiteX0-35" fmla="*/ 0 w 10000"/>
              <a:gd name="connsiteY0-36" fmla="*/ 467 h 10000"/>
              <a:gd name="connsiteX1-37" fmla="*/ 77 w 10000"/>
              <a:gd name="connsiteY1-38" fmla="*/ 443 h 10000"/>
              <a:gd name="connsiteX2-39" fmla="*/ 2970 w 10000"/>
              <a:gd name="connsiteY2-40" fmla="*/ 0 h 10000"/>
              <a:gd name="connsiteX3-41" fmla="*/ 10000 w 10000"/>
              <a:gd name="connsiteY3-42" fmla="*/ 5000 h 10000"/>
              <a:gd name="connsiteX4-43" fmla="*/ 2970 w 10000"/>
              <a:gd name="connsiteY4-44" fmla="*/ 10000 h 10000"/>
              <a:gd name="connsiteX5-45" fmla="*/ 77 w 10000"/>
              <a:gd name="connsiteY5-46" fmla="*/ 9557 h 10000"/>
              <a:gd name="connsiteX6-47" fmla="*/ 0 w 10000"/>
              <a:gd name="connsiteY6-48" fmla="*/ 953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0" y="467"/>
                </a:moveTo>
                <a:lnTo>
                  <a:pt x="77" y="443"/>
                </a:lnTo>
                <a:cubicBezTo>
                  <a:pt x="959" y="159"/>
                  <a:pt x="1939" y="0"/>
                  <a:pt x="2970" y="0"/>
                </a:cubicBezTo>
                <a:cubicBezTo>
                  <a:pt x="6852" y="0"/>
                  <a:pt x="10000" y="2239"/>
                  <a:pt x="10000" y="5000"/>
                </a:cubicBezTo>
                <a:cubicBezTo>
                  <a:pt x="10000" y="7761"/>
                  <a:pt x="6852" y="10000"/>
                  <a:pt x="2970" y="10000"/>
                </a:cubicBezTo>
                <a:cubicBezTo>
                  <a:pt x="1939" y="10000"/>
                  <a:pt x="959" y="9841"/>
                  <a:pt x="77" y="9557"/>
                </a:cubicBezTo>
                <a:lnTo>
                  <a:pt x="0" y="9533"/>
                </a:lnTo>
              </a:path>
            </a:pathLst>
          </a:custGeom>
          <a:gradFill>
            <a:gsLst>
              <a:gs pos="0">
                <a:schemeClr val="bg2">
                  <a:lumMod val="75000"/>
                </a:schemeClr>
              </a:gs>
              <a:gs pos="100000">
                <a:schemeClr val="bg2">
                  <a:lumMod val="97000"/>
                </a:schemeClr>
              </a:gs>
            </a:gsLst>
            <a:lin ang="13800000" scaled="0"/>
          </a:gradFill>
          <a:ln w="50800">
            <a:gradFill>
              <a:gsLst>
                <a:gs pos="0">
                  <a:schemeClr val="bg2">
                    <a:lumMod val="55000"/>
                    <a:lumOff val="45000"/>
                    <a:alpha val="30000"/>
                  </a:schemeClr>
                </a:gs>
                <a:gs pos="100000">
                  <a:schemeClr val="bg2">
                    <a:lumMod val="55000"/>
                    <a:lumOff val="45000"/>
                    <a:alpha val="3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sym typeface="+mn-ea"/>
            </a:endParaRPr>
          </a:p>
        </p:txBody>
      </p:sp>
      <p:sp>
        <p:nvSpPr>
          <p:cNvPr id="28" name="任意多边形 14"/>
          <p:cNvSpPr/>
          <p:nvPr>
            <p:custDataLst>
              <p:tags r:id="rId4"/>
            </p:custDataLst>
          </p:nvPr>
        </p:nvSpPr>
        <p:spPr>
          <a:xfrm>
            <a:off x="5472430" y="0"/>
            <a:ext cx="6719570" cy="5972650"/>
          </a:xfrm>
          <a:custGeom>
            <a:avLst/>
            <a:gdLst/>
            <a:ahLst/>
            <a:cxnLst>
              <a:cxn ang="3">
                <a:pos x="hc" y="t"/>
              </a:cxn>
              <a:cxn ang="cd2">
                <a:pos x="l" y="vc"/>
              </a:cxn>
              <a:cxn ang="cd4">
                <a:pos x="hc" y="b"/>
              </a:cxn>
              <a:cxn ang="0">
                <a:pos x="r" y="vc"/>
              </a:cxn>
            </a:cxnLst>
            <a:rect l="l" t="t" r="r" b="b"/>
            <a:pathLst>
              <a:path w="10582" h="9406">
                <a:moveTo>
                  <a:pt x="886" y="0"/>
                </a:moveTo>
                <a:lnTo>
                  <a:pt x="10582" y="0"/>
                </a:lnTo>
                <a:lnTo>
                  <a:pt x="10582" y="7603"/>
                </a:lnTo>
                <a:lnTo>
                  <a:pt x="10545" y="7640"/>
                </a:lnTo>
                <a:cubicBezTo>
                  <a:pt x="9426" y="8732"/>
                  <a:pt x="7895" y="9406"/>
                  <a:pt x="6208" y="9406"/>
                </a:cubicBezTo>
                <a:cubicBezTo>
                  <a:pt x="2779" y="9406"/>
                  <a:pt x="0" y="6626"/>
                  <a:pt x="0" y="3198"/>
                </a:cubicBezTo>
                <a:cubicBezTo>
                  <a:pt x="0" y="2046"/>
                  <a:pt x="314" y="968"/>
                  <a:pt x="860" y="43"/>
                </a:cubicBezTo>
                <a:lnTo>
                  <a:pt x="886" y="0"/>
                </a:lnTo>
                <a:close/>
              </a:path>
            </a:pathLst>
          </a:custGeom>
          <a:gradFill>
            <a:gsLst>
              <a:gs pos="0">
                <a:schemeClr val="bg2">
                  <a:lumMod val="80000"/>
                  <a:alpha val="0"/>
                </a:schemeClr>
              </a:gs>
              <a:gs pos="100000">
                <a:schemeClr val="bg2">
                  <a:alpha val="100000"/>
                </a:schemeClr>
              </a:gs>
            </a:gsLst>
            <a:lin ang="13800000" scaled="0"/>
          </a:gradFill>
          <a:ln w="101600">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sym typeface="+mn-ea"/>
            </a:endParaRPr>
          </a:p>
        </p:txBody>
      </p:sp>
      <p:sp>
        <p:nvSpPr>
          <p:cNvPr id="29" name="任意多边形 14"/>
          <p:cNvSpPr/>
          <p:nvPr>
            <p:custDataLst>
              <p:tags r:id="rId5"/>
            </p:custDataLst>
          </p:nvPr>
        </p:nvSpPr>
        <p:spPr>
          <a:xfrm>
            <a:off x="5472430" y="0"/>
            <a:ext cx="6719570" cy="5972650"/>
          </a:xfrm>
          <a:custGeom>
            <a:avLst/>
            <a:gdLst>
              <a:gd name="connsiteX0" fmla="*/ 10000 w 10136"/>
              <a:gd name="connsiteY0" fmla="*/ 0 h 10000"/>
              <a:gd name="connsiteX1" fmla="*/ 10000 w 10136"/>
              <a:gd name="connsiteY1" fmla="*/ 8083 h 10000"/>
              <a:gd name="connsiteX2" fmla="*/ 9965 w 10136"/>
              <a:gd name="connsiteY2" fmla="*/ 8122 h 10000"/>
              <a:gd name="connsiteX3" fmla="*/ 5867 w 10136"/>
              <a:gd name="connsiteY3" fmla="*/ 10000 h 10000"/>
              <a:gd name="connsiteX4" fmla="*/ 0 w 10136"/>
              <a:gd name="connsiteY4" fmla="*/ 3400 h 10000"/>
              <a:gd name="connsiteX5" fmla="*/ 813 w 10136"/>
              <a:gd name="connsiteY5" fmla="*/ 46 h 10000"/>
              <a:gd name="connsiteX6" fmla="*/ 837 w 10136"/>
              <a:gd name="connsiteY6" fmla="*/ 0 h 10000"/>
              <a:gd name="connsiteX7" fmla="*/ 10136 w 10136"/>
              <a:gd name="connsiteY7" fmla="*/ 153 h 10000"/>
              <a:gd name="connsiteX0-1" fmla="*/ 10000 w 10000"/>
              <a:gd name="connsiteY0-2" fmla="*/ 0 h 10000"/>
              <a:gd name="connsiteX1-3" fmla="*/ 10000 w 10000"/>
              <a:gd name="connsiteY1-4" fmla="*/ 8083 h 10000"/>
              <a:gd name="connsiteX2-5" fmla="*/ 9965 w 10000"/>
              <a:gd name="connsiteY2-6" fmla="*/ 8122 h 10000"/>
              <a:gd name="connsiteX3-7" fmla="*/ 5867 w 10000"/>
              <a:gd name="connsiteY3-8" fmla="*/ 10000 h 10000"/>
              <a:gd name="connsiteX4-9" fmla="*/ 0 w 10000"/>
              <a:gd name="connsiteY4-10" fmla="*/ 3400 h 10000"/>
              <a:gd name="connsiteX5-11" fmla="*/ 813 w 10000"/>
              <a:gd name="connsiteY5-12" fmla="*/ 46 h 10000"/>
              <a:gd name="connsiteX6-13" fmla="*/ 837 w 10000"/>
              <a:gd name="connsiteY6-14" fmla="*/ 0 h 10000"/>
              <a:gd name="connsiteX0-15" fmla="*/ 10000 w 10000"/>
              <a:gd name="connsiteY0-16" fmla="*/ 8083 h 10000"/>
              <a:gd name="connsiteX1-17" fmla="*/ 9965 w 10000"/>
              <a:gd name="connsiteY1-18" fmla="*/ 8122 h 10000"/>
              <a:gd name="connsiteX2-19" fmla="*/ 5867 w 10000"/>
              <a:gd name="connsiteY2-20" fmla="*/ 10000 h 10000"/>
              <a:gd name="connsiteX3-21" fmla="*/ 0 w 10000"/>
              <a:gd name="connsiteY3-22" fmla="*/ 3400 h 10000"/>
              <a:gd name="connsiteX4-23" fmla="*/ 813 w 10000"/>
              <a:gd name="connsiteY4-24" fmla="*/ 46 h 10000"/>
              <a:gd name="connsiteX5-25" fmla="*/ 837 w 10000"/>
              <a:gd name="connsiteY5-2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10000" y="8083"/>
                </a:moveTo>
                <a:cubicBezTo>
                  <a:pt x="9988" y="8096"/>
                  <a:pt x="9977" y="8109"/>
                  <a:pt x="9965" y="8122"/>
                </a:cubicBezTo>
                <a:cubicBezTo>
                  <a:pt x="8908" y="9283"/>
                  <a:pt x="7461" y="10000"/>
                  <a:pt x="5867" y="10000"/>
                </a:cubicBezTo>
                <a:cubicBezTo>
                  <a:pt x="2626" y="10000"/>
                  <a:pt x="0" y="7044"/>
                  <a:pt x="0" y="3400"/>
                </a:cubicBezTo>
                <a:cubicBezTo>
                  <a:pt x="0" y="2175"/>
                  <a:pt x="297" y="1029"/>
                  <a:pt x="813" y="46"/>
                </a:cubicBezTo>
                <a:cubicBezTo>
                  <a:pt x="821" y="31"/>
                  <a:pt x="829" y="15"/>
                  <a:pt x="837" y="0"/>
                </a:cubicBezTo>
              </a:path>
            </a:pathLst>
          </a:custGeom>
          <a:noFill/>
          <a:ln w="101600">
            <a:gradFill>
              <a:gsLst>
                <a:gs pos="0">
                  <a:schemeClr val="bg2">
                    <a:lumMod val="55000"/>
                    <a:lumOff val="45000"/>
                    <a:alpha val="30000"/>
                  </a:schemeClr>
                </a:gs>
                <a:gs pos="100000">
                  <a:schemeClr val="bg2">
                    <a:lumMod val="55000"/>
                    <a:lumOff val="45000"/>
                    <a:alpha val="3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sym typeface="+mn-ea"/>
            </a:endParaRPr>
          </a:p>
        </p:txBody>
      </p:sp>
      <p:pic>
        <p:nvPicPr>
          <p:cNvPr id="30" name="图片 29" descr="9资源 48@4x"/>
          <p:cNvPicPr>
            <a:picLocks noChangeAspect="1"/>
          </p:cNvPicPr>
          <p:nvPr>
            <p:custDataLst>
              <p:tags r:id="rId6"/>
            </p:custDataLst>
          </p:nvPr>
        </p:nvPicPr>
        <p:blipFill rotWithShape="1">
          <a:blip r:embed="rId7"/>
          <a:srcRect l="-1352" t="2959" r="1352" b="6610"/>
          <a:stretch>
            <a:fillRect/>
          </a:stretch>
        </p:blipFill>
        <p:spPr>
          <a:xfrm>
            <a:off x="3069590" y="0"/>
            <a:ext cx="2049780" cy="2030730"/>
          </a:xfrm>
          <a:prstGeom prst="rect">
            <a:avLst/>
          </a:prstGeom>
        </p:spPr>
      </p:pic>
      <p:sp>
        <p:nvSpPr>
          <p:cNvPr id="2" name="标题 1"/>
          <p:cNvSpPr>
            <a:spLocks noGrp="1"/>
          </p:cNvSpPr>
          <p:nvPr>
            <p:ph type="ctrTitle" hasCustomPrompt="1"/>
            <p:custDataLst>
              <p:tags r:id="rId8"/>
            </p:custDataLst>
          </p:nvPr>
        </p:nvSpPr>
        <p:spPr>
          <a:xfrm>
            <a:off x="6291580" y="2567305"/>
            <a:ext cx="5701030" cy="1048385"/>
          </a:xfrm>
          <a:effectLst>
            <a:outerShdw dist="101600" dir="5400000" algn="ctr" rotWithShape="0">
              <a:schemeClr val="accent3">
                <a:lumMod val="50000"/>
                <a:alpha val="10000"/>
              </a:schemeClr>
            </a:outerShdw>
          </a:effectLst>
        </p:spPr>
        <p:txBody>
          <a:bodyPr wrap="square" lIns="90000" tIns="46800" rIns="90000" bIns="46800" anchor="ctr">
            <a:normAutofit/>
          </a:bodyPr>
          <a:lstStyle>
            <a:lvl1pPr algn="ctr">
              <a:lnSpc>
                <a:spcPct val="100000"/>
              </a:lnSpc>
              <a:defRPr sz="6000" spc="100" baseline="0"/>
            </a:lvl1pPr>
          </a:lstStyle>
          <a:p>
            <a:r>
              <a:rPr lang="zh-CN" altLang="en-US" dirty="0"/>
              <a:t>编辑母版标题</a:t>
            </a:r>
            <a:endParaRPr lang="zh-CN" altLang="en-US" dirty="0"/>
          </a:p>
        </p:txBody>
      </p:sp>
      <p:sp>
        <p:nvSpPr>
          <p:cNvPr id="3" name="副标题 2"/>
          <p:cNvSpPr>
            <a:spLocks noGrp="1"/>
          </p:cNvSpPr>
          <p:nvPr>
            <p:ph type="subTitle" idx="1" hasCustomPrompt="1"/>
            <p:custDataLst>
              <p:tags r:id="rId9"/>
            </p:custDataLst>
          </p:nvPr>
        </p:nvSpPr>
        <p:spPr>
          <a:xfrm>
            <a:off x="7110000" y="2030905"/>
            <a:ext cx="4064400" cy="522000"/>
          </a:xfrm>
        </p:spPr>
        <p:txBody>
          <a:bodyPr wrap="square" lIns="90000" tIns="46800" rIns="90000" bIns="46800">
            <a:normAutofit/>
          </a:bodyPr>
          <a:lstStyle>
            <a:lvl1pPr marL="0" indent="0" algn="ctr">
              <a:lnSpc>
                <a:spcPct val="100000"/>
              </a:lnSpc>
              <a:buNone/>
              <a:defRPr sz="2800" spc="100" baseline="0">
                <a:solidFill>
                  <a:schemeClr val="tx2">
                    <a:alpha val="7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3"/>
            </p:custDataLst>
          </p:nvPr>
        </p:nvSpPr>
        <p:spPr>
          <a:xfrm>
            <a:off x="7506335" y="3841750"/>
            <a:ext cx="3271520" cy="626110"/>
          </a:xfrm>
          <a:prstGeom prst="roundRect">
            <a:avLst>
              <a:gd name="adj" fmla="val 50000"/>
            </a:avLst>
          </a:prstGeom>
          <a:solidFill>
            <a:schemeClr val="accent2">
              <a:alpha val="80000"/>
            </a:schemeClr>
          </a:solidFill>
        </p:spPr>
        <p:txBody>
          <a:bodyPr wrap="square" lIns="90000" tIns="46800" rIns="90000" bIns="46800" anchor="ctr">
            <a:normAutofit/>
          </a:bodyPr>
          <a:lstStyle>
            <a:lvl1pPr marL="0" indent="0" algn="ctr">
              <a:lnSpc>
                <a:spcPct val="100000"/>
              </a:lnSpc>
              <a:buNone/>
              <a:defRPr sz="2000">
                <a:solidFill>
                  <a:srgbClr val="FFFFFF"/>
                </a:solidFill>
              </a:defRPr>
            </a:lvl1pPr>
          </a:lstStyle>
          <a:p>
            <a:pPr lvl="0"/>
            <a:r>
              <a:rPr lang="zh-CN" altLang="en-US" dirty="0"/>
              <a:t>署名</a:t>
            </a:r>
            <a:endParaRPr lang="zh-CN" altLang="en-US" dirty="0"/>
          </a:p>
        </p:txBody>
      </p:sp>
      <p:pic>
        <p:nvPicPr>
          <p:cNvPr id="32" name="图片 31" descr="9资源 46@4x"/>
          <p:cNvPicPr>
            <a:picLocks noChangeAspect="1"/>
          </p:cNvPicPr>
          <p:nvPr>
            <p:custDataLst>
              <p:tags r:id="rId14"/>
            </p:custDataLst>
          </p:nvPr>
        </p:nvPicPr>
        <p:blipFill>
          <a:blip r:embed="rId15"/>
          <a:stretch>
            <a:fillRect/>
          </a:stretch>
        </p:blipFill>
        <p:spPr>
          <a:xfrm>
            <a:off x="2278380" y="3615055"/>
            <a:ext cx="2432050" cy="3242945"/>
          </a:xfrm>
          <a:prstGeom prst="rect">
            <a:avLst/>
          </a:prstGeom>
        </p:spPr>
      </p:pic>
      <p:pic>
        <p:nvPicPr>
          <p:cNvPr id="33" name="图片 32" descr="9资源 51@4x"/>
          <p:cNvPicPr>
            <a:picLocks noChangeAspect="1"/>
          </p:cNvPicPr>
          <p:nvPr>
            <p:custDataLst>
              <p:tags r:id="rId16"/>
            </p:custDataLst>
          </p:nvPr>
        </p:nvPicPr>
        <p:blipFill>
          <a:blip r:embed="rId17"/>
          <a:srcRect b="3522"/>
          <a:stretch>
            <a:fillRect/>
          </a:stretch>
        </p:blipFill>
        <p:spPr>
          <a:xfrm>
            <a:off x="4710430" y="4733925"/>
            <a:ext cx="2078990" cy="2124075"/>
          </a:xfrm>
          <a:prstGeom prst="rect">
            <a:avLst/>
          </a:prstGeom>
        </p:spPr>
      </p:pic>
      <p:pic>
        <p:nvPicPr>
          <p:cNvPr id="7" name="图片 6" descr="9资源 47@4x"/>
          <p:cNvPicPr>
            <a:picLocks noChangeAspect="1"/>
          </p:cNvPicPr>
          <p:nvPr>
            <p:custDataLst>
              <p:tags r:id="rId18"/>
            </p:custDataLst>
          </p:nvPr>
        </p:nvPicPr>
        <p:blipFill>
          <a:blip r:embed="rId19"/>
          <a:stretch>
            <a:fillRect/>
          </a:stretch>
        </p:blipFill>
        <p:spPr>
          <a:xfrm>
            <a:off x="152400" y="2054860"/>
            <a:ext cx="2443480" cy="480314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5" Type="http://schemas.openxmlformats.org/officeDocument/2006/relationships/theme" Target="../theme/theme2.xml"/><Relationship Id="rId24" Type="http://schemas.openxmlformats.org/officeDocument/2006/relationships/tags" Target="../tags/tag96.xml"/><Relationship Id="rId23" Type="http://schemas.openxmlformats.org/officeDocument/2006/relationships/tags" Target="../tags/tag95.xml"/><Relationship Id="rId22" Type="http://schemas.openxmlformats.org/officeDocument/2006/relationships/tags" Target="../tags/tag94.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slideLayout" Target="../slideLayouts/slideLayout15.xml"/><Relationship Id="rId19" Type="http://schemas.openxmlformats.org/officeDocument/2006/relationships/tags" Target="../tags/tag91.xml"/><Relationship Id="rId18" Type="http://schemas.openxmlformats.org/officeDocument/2006/relationships/image" Target="../media/image8.png"/><Relationship Id="rId17" Type="http://schemas.openxmlformats.org/officeDocument/2006/relationships/tags" Target="../tags/tag90.xml"/><Relationship Id="rId16" Type="http://schemas.openxmlformats.org/officeDocument/2006/relationships/tags" Target="../tags/tag89.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mn-lt"/>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矩形 7"/>
          <p:cNvSpPr/>
          <p:nvPr>
            <p:custDataLst>
              <p:tags r:id="rId16"/>
            </p:custDataLst>
          </p:nvPr>
        </p:nvSpPr>
        <p:spPr>
          <a:xfrm>
            <a:off x="0" y="0"/>
            <a:ext cx="12191365" cy="6857365"/>
          </a:xfrm>
          <a:prstGeom prst="rect">
            <a:avLst/>
          </a:prstGeom>
          <a:gradFill>
            <a:gsLst>
              <a:gs pos="0">
                <a:schemeClr val="bg2"/>
              </a:gs>
              <a:gs pos="100000">
                <a:schemeClr val="bg2">
                  <a:lumMod val="75000"/>
                </a:schemeClr>
              </a:gs>
            </a:gsLst>
            <a:lin ang="4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9" name="图片 8" descr="9资源 48@4x"/>
          <p:cNvPicPr>
            <a:picLocks noChangeAspect="1"/>
          </p:cNvPicPr>
          <p:nvPr>
            <p:custDataLst>
              <p:tags r:id="rId17"/>
            </p:custDataLst>
          </p:nvPr>
        </p:nvPicPr>
        <p:blipFill>
          <a:blip r:embed="rId18"/>
          <a:srcRect t="9569"/>
          <a:stretch>
            <a:fillRect/>
          </a:stretch>
        </p:blipFill>
        <p:spPr>
          <a:xfrm>
            <a:off x="10438036" y="4"/>
            <a:ext cx="1482483" cy="1468859"/>
          </a:xfrm>
          <a:prstGeom prst="rect">
            <a:avLst/>
          </a:prstGeom>
        </p:spPr>
      </p:pic>
      <p:sp>
        <p:nvSpPr>
          <p:cNvPr id="2" name="标题占位符 1"/>
          <p:cNvSpPr>
            <a:spLocks noGrp="1"/>
          </p:cNvSpPr>
          <p:nvPr>
            <p:ph type="title"/>
            <p:custDataLst>
              <p:tags r:id="rId19"/>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21"/>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txStyles>
    <p:titleStyle>
      <a:lvl1pPr algn="l" defTabSz="914400" rtl="0" eaLnBrk="1" latinLnBrk="0" hangingPunct="1">
        <a:lnSpc>
          <a:spcPct val="100000"/>
        </a:lnSpc>
        <a:spcBef>
          <a:spcPct val="0"/>
        </a:spcBef>
        <a:buNone/>
        <a:defRPr sz="3200" b="0" kern="1200">
          <a:solidFill>
            <a:schemeClr val="tx2">
              <a:alpha val="90000"/>
            </a:schemeClr>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12.png"/><Relationship Id="rId1" Type="http://schemas.openxmlformats.org/officeDocument/2006/relationships/tags" Target="../tags/tag97.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image" Target="../media/image15.png"/><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s>
</file>

<file path=ppt/slides/_rels/slide11.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image" Target="../media/image17.png"/><Relationship Id="rId5" Type="http://schemas.openxmlformats.org/officeDocument/2006/relationships/tags" Target="../tags/tag141.xml"/><Relationship Id="rId4" Type="http://schemas.openxmlformats.org/officeDocument/2006/relationships/image" Target="../media/image16.png"/><Relationship Id="rId3" Type="http://schemas.openxmlformats.org/officeDocument/2006/relationships/tags" Target="../tags/tag140.xml"/><Relationship Id="rId2" Type="http://schemas.openxmlformats.org/officeDocument/2006/relationships/tags" Target="../tags/tag139.xml"/><Relationship Id="rId10" Type="http://schemas.openxmlformats.org/officeDocument/2006/relationships/slideLayout" Target="../slideLayouts/slideLayout15.xml"/><Relationship Id="rId1" Type="http://schemas.openxmlformats.org/officeDocument/2006/relationships/tags" Target="../tags/tag138.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65.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image" Target="../media/image19.png"/><Relationship Id="rId2" Type="http://schemas.openxmlformats.org/officeDocument/2006/relationships/tags" Target="../tags/tag167.xml"/><Relationship Id="rId1" Type="http://schemas.openxmlformats.org/officeDocument/2006/relationships/tags" Target="../tags/tag166.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0.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image" Target="../media/image21.png"/><Relationship Id="rId4" Type="http://schemas.openxmlformats.org/officeDocument/2006/relationships/tags" Target="../tags/tag173.xml"/><Relationship Id="rId3" Type="http://schemas.openxmlformats.org/officeDocument/2006/relationships/image" Target="../media/image20.png"/><Relationship Id="rId2" Type="http://schemas.openxmlformats.org/officeDocument/2006/relationships/tags" Target="../tags/tag172.xml"/><Relationship Id="rId1" Type="http://schemas.openxmlformats.org/officeDocument/2006/relationships/tags" Target="../tags/tag171.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5.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microsoft.com/office/2007/relationships/hdphoto" Target="../media/image23.wdp"/><Relationship Id="rId2" Type="http://schemas.openxmlformats.org/officeDocument/2006/relationships/image" Target="../media/image22.png"/><Relationship Id="rId1" Type="http://schemas.openxmlformats.org/officeDocument/2006/relationships/tags" Target="../tags/tag176.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image" Target="../media/image24.png"/><Relationship Id="rId2" Type="http://schemas.openxmlformats.org/officeDocument/2006/relationships/tags" Target="../tags/tag182.xml"/><Relationship Id="rId1" Type="http://schemas.openxmlformats.org/officeDocument/2006/relationships/tags" Target="../tags/tag181.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tags" Target="../tags/tag190.xml"/><Relationship Id="rId5" Type="http://schemas.openxmlformats.org/officeDocument/2006/relationships/image" Target="../media/image25.png"/><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image" Target="../media/image17.png"/><Relationship Id="rId2" Type="http://schemas.openxmlformats.org/officeDocument/2006/relationships/tags" Target="../tags/tag192.xml"/><Relationship Id="rId1" Type="http://schemas.openxmlformats.org/officeDocument/2006/relationships/tags" Target="../tags/tag191.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image" Target="../media/image26.png"/><Relationship Id="rId1" Type="http://schemas.openxmlformats.org/officeDocument/2006/relationships/tags" Target="../tags/tag196.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image" Target="../media/image27.png"/><Relationship Id="rId2" Type="http://schemas.openxmlformats.org/officeDocument/2006/relationships/tags" Target="../tags/tag202.xml"/><Relationship Id="rId1" Type="http://schemas.openxmlformats.org/officeDocument/2006/relationships/tags" Target="../tags/tag201.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image" Target="../media/image28.png"/><Relationship Id="rId2" Type="http://schemas.openxmlformats.org/officeDocument/2006/relationships/tags" Target="../tags/tag207.xml"/><Relationship Id="rId1" Type="http://schemas.openxmlformats.org/officeDocument/2006/relationships/tags" Target="../tags/tag206.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image" Target="../media/image29.png"/><Relationship Id="rId1" Type="http://schemas.openxmlformats.org/officeDocument/2006/relationships/tags" Target="../tags/tag211.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image" Target="../media/image30.png"/><Relationship Id="rId1" Type="http://schemas.openxmlformats.org/officeDocument/2006/relationships/tags" Target="../tags/tag216.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image" Target="../media/image31.png"/><Relationship Id="rId2" Type="http://schemas.openxmlformats.org/officeDocument/2006/relationships/tags" Target="../tags/tag222.xml"/><Relationship Id="rId1" Type="http://schemas.openxmlformats.org/officeDocument/2006/relationships/tags" Target="../tags/tag22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image" Target="../media/image32.png"/><Relationship Id="rId2" Type="http://schemas.openxmlformats.org/officeDocument/2006/relationships/tags" Target="../tags/tag227.xml"/><Relationship Id="rId1" Type="http://schemas.openxmlformats.org/officeDocument/2006/relationships/tags" Target="../tags/tag226.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image" Target="../media/image33.png"/><Relationship Id="rId1" Type="http://schemas.openxmlformats.org/officeDocument/2006/relationships/tags" Target="../tags/tag231.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image" Target="../media/image34.png"/><Relationship Id="rId2" Type="http://schemas.openxmlformats.org/officeDocument/2006/relationships/tags" Target="../tags/tag237.xml"/><Relationship Id="rId1" Type="http://schemas.openxmlformats.org/officeDocument/2006/relationships/tags" Target="../tags/tag236.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tags" Target="../tags/tag245.xml"/><Relationship Id="rId5" Type="http://schemas.openxmlformats.org/officeDocument/2006/relationships/image" Target="../media/image35.png"/><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46.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image" Target="../media/image37.png"/><Relationship Id="rId2" Type="http://schemas.openxmlformats.org/officeDocument/2006/relationships/tags" Target="../tags/tag248.xml"/><Relationship Id="rId1" Type="http://schemas.openxmlformats.org/officeDocument/2006/relationships/tags" Target="../tags/tag247.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image" Target="../media/image38.png"/><Relationship Id="rId2" Type="http://schemas.openxmlformats.org/officeDocument/2006/relationships/tags" Target="../tags/tag252.xml"/><Relationship Id="rId1" Type="http://schemas.openxmlformats.org/officeDocument/2006/relationships/tags" Target="../tags/tag251.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image" Target="../media/image39.png"/><Relationship Id="rId2" Type="http://schemas.openxmlformats.org/officeDocument/2006/relationships/tags" Target="../tags/tag256.xml"/><Relationship Id="rId1" Type="http://schemas.openxmlformats.org/officeDocument/2006/relationships/tags" Target="../tags/tag25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259.xml"/><Relationship Id="rId1" Type="http://schemas.openxmlformats.org/officeDocument/2006/relationships/image" Target="../media/image40.jpe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image" Target="../media/image41.png"/><Relationship Id="rId1" Type="http://schemas.openxmlformats.org/officeDocument/2006/relationships/tags" Target="../tags/tag260.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67.xml"/><Relationship Id="rId4" Type="http://schemas.openxmlformats.org/officeDocument/2006/relationships/tags" Target="../tags/tag266.xml"/><Relationship Id="rId3" Type="http://schemas.openxmlformats.org/officeDocument/2006/relationships/tags" Target="../tags/tag265.xml"/><Relationship Id="rId2" Type="http://schemas.openxmlformats.org/officeDocument/2006/relationships/image" Target="../media/image42.png"/><Relationship Id="rId1" Type="http://schemas.openxmlformats.org/officeDocument/2006/relationships/tags" Target="../tags/tag264.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image" Target="../media/image43.png"/><Relationship Id="rId2" Type="http://schemas.openxmlformats.org/officeDocument/2006/relationships/tags" Target="../tags/tag269.xml"/><Relationship Id="rId1" Type="http://schemas.openxmlformats.org/officeDocument/2006/relationships/tags" Target="../tags/tag26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272.xml"/><Relationship Id="rId1" Type="http://schemas.openxmlformats.org/officeDocument/2006/relationships/image" Target="../media/image44.jpe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image" Target="../media/image45.png"/><Relationship Id="rId1" Type="http://schemas.openxmlformats.org/officeDocument/2006/relationships/tags" Target="../tags/tag273.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image" Target="../media/image46.png"/><Relationship Id="rId2" Type="http://schemas.openxmlformats.org/officeDocument/2006/relationships/tags" Target="../tags/tag279.xml"/><Relationship Id="rId1" Type="http://schemas.openxmlformats.org/officeDocument/2006/relationships/tags" Target="../tags/tag278.xml"/></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87.xml"/><Relationship Id="rId1" Type="http://schemas.openxmlformats.org/officeDocument/2006/relationships/image" Target="../media/image4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12.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5.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image" Target="../media/image13.png"/><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image" Target="../media/image14.png"/><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IBM Skills Network Logo - Horizontal-noai copy.png"/>
          <p:cNvPicPr>
            <a:picLocks noChangeAspect="1"/>
          </p:cNvPicPr>
          <p:nvPr>
            <p:custDataLst>
              <p:tags r:id="rId1"/>
            </p:custDataLst>
          </p:nvPr>
        </p:nvPicPr>
        <p:blipFill>
          <a:blip r:embed="rId2"/>
          <a:stretch>
            <a:fillRect/>
          </a:stretch>
        </p:blipFill>
        <p:spPr>
          <a:xfrm>
            <a:off x="889820" y="676828"/>
            <a:ext cx="2104103" cy="629183"/>
          </a:xfrm>
          <a:prstGeom prst="rect">
            <a:avLst/>
          </a:prstGeom>
        </p:spPr>
      </p:pic>
      <p:sp>
        <p:nvSpPr>
          <p:cNvPr id="11" name="标题"/>
          <p:cNvSpPr>
            <a:spLocks noGrp="1"/>
          </p:cNvSpPr>
          <p:nvPr>
            <p:ph type="ctrTitle"/>
            <p:custDataLst>
              <p:tags r:id="rId3"/>
            </p:custDataLst>
          </p:nvPr>
        </p:nvSpPr>
        <p:spPr/>
        <p:txBody>
          <a:bodyPr>
            <a:normAutofit fontScale="90000"/>
          </a:bodyPr>
          <a:p>
            <a:pPr marL="0" indent="0" algn="r">
              <a:lnSpc>
                <a:spcPct val="100000"/>
              </a:lnSpc>
              <a:spcBef>
                <a:spcPts val="0"/>
              </a:spcBef>
              <a:spcAft>
                <a:spcPts val="0"/>
              </a:spcAft>
              <a:buSzPct val="100000"/>
            </a:pPr>
            <a:r>
              <a:rPr lang="en-US" sz="6000" dirty="0"/>
              <a:t>Zhang Jiawei</a:t>
            </a:r>
            <a:endParaRPr lang="en-US" sz="6000" dirty="0"/>
          </a:p>
          <a:p>
            <a:pPr marL="0" indent="0" algn="r">
              <a:lnSpc>
                <a:spcPct val="100000"/>
              </a:lnSpc>
              <a:spcBef>
                <a:spcPts val="0"/>
              </a:spcBef>
              <a:spcAft>
                <a:spcPts val="0"/>
              </a:spcAft>
              <a:buSzPct val="100000"/>
            </a:pPr>
            <a:r>
              <a:rPr lang="en-US" sz="6000" dirty="0"/>
              <a:t>6</a:t>
            </a:r>
            <a:r>
              <a:rPr lang="en-US" altLang="zh-CN" sz="6000" dirty="0"/>
              <a:t>th</a:t>
            </a:r>
            <a:r>
              <a:rPr lang="en-US" sz="6000" dirty="0"/>
              <a:t> </a:t>
            </a:r>
            <a:r>
              <a:rPr lang="en-US" altLang="zh-CN" sz="6000" dirty="0"/>
              <a:t>Oct</a:t>
            </a:r>
            <a:r>
              <a:rPr lang="en-US" sz="6000" dirty="0"/>
              <a:t> 2024</a:t>
            </a:r>
            <a:endParaRPr lang="en-US" sz="6000" dirty="0"/>
          </a:p>
        </p:txBody>
      </p:sp>
    </p:spTree>
    <p:custDataLst>
      <p:tags r:id="rId4"/>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sp>
        <p:nvSpPr>
          <p:cNvPr id="6" name="Content Placeholder 4"/>
          <p:cNvSpPr txBox="1"/>
          <p:nvPr>
            <p:custDataLst>
              <p:tags r:id="rId2"/>
            </p:custDataLst>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custDataLst>
              <p:tags r:id="rId3"/>
            </p:custDataLst>
          </p:nvPr>
        </p:nvPicPr>
        <p:blipFill>
          <a:blip r:embed="rId4"/>
          <a:stretch>
            <a:fillRect/>
          </a:stretch>
        </p:blipFill>
        <p:spPr>
          <a:xfrm>
            <a:off x="695961" y="1728250"/>
            <a:ext cx="5017252" cy="3986526"/>
          </a:xfrm>
          <a:prstGeom prst="rect">
            <a:avLst/>
          </a:prstGeom>
        </p:spPr>
      </p:pic>
      <p:sp>
        <p:nvSpPr>
          <p:cNvPr id="14" name="Content Placeholder 4"/>
          <p:cNvSpPr>
            <a:spLocks noGrp="1"/>
          </p:cNvSpPr>
          <p:nvPr>
            <p:custDataLst>
              <p:tags r:id="rId5"/>
            </p:custDataLst>
          </p:nvPr>
        </p:nvSpPr>
        <p:spPr>
          <a:xfrm>
            <a:off x="6172200" y="1490345"/>
            <a:ext cx="5731510" cy="4759325"/>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r>
              <a:rPr lang="en-US" sz="2200" dirty="0">
                <a:solidFill>
                  <a:schemeClr val="tx1"/>
                </a:solidFill>
                <a:latin typeface="+mn-lt"/>
                <a:ea typeface="+mn-ea"/>
              </a:rPr>
              <a:t>We performed exploratory data analysis and determined the training labels.</a:t>
            </a:r>
            <a:endParaRPr lang="en-US" sz="2200" dirty="0">
              <a:solidFill>
                <a:schemeClr val="tx1"/>
              </a:solidFill>
              <a:latin typeface="+mn-lt"/>
              <a:ea typeface="+mn-ea"/>
            </a:endParaRPr>
          </a:p>
          <a:p>
            <a:r>
              <a:rPr lang="en-US" sz="2200" dirty="0">
                <a:solidFill>
                  <a:schemeClr val="tx1"/>
                </a:solidFill>
                <a:latin typeface="+mn-lt"/>
                <a:ea typeface="+mn-ea"/>
              </a:rPr>
              <a:t>We calculated the number of launches at each site, and the number and occurrence of each orbits</a:t>
            </a:r>
            <a:endParaRPr lang="en-US" sz="2200" dirty="0">
              <a:solidFill>
                <a:schemeClr val="tx1"/>
              </a:solidFill>
              <a:latin typeface="+mn-lt"/>
              <a:ea typeface="+mn-ea"/>
            </a:endParaRPr>
          </a:p>
          <a:p>
            <a:r>
              <a:rPr lang="en-US" sz="2200" dirty="0">
                <a:solidFill>
                  <a:schemeClr val="tx1"/>
                </a:solidFill>
                <a:latin typeface="+mn-lt"/>
                <a:ea typeface="+mn-ea"/>
              </a:rPr>
              <a:t>We created landing outcome label from outcome column and exported the results to csv.</a:t>
            </a:r>
            <a:endParaRPr lang="en-US" sz="2200" dirty="0">
              <a:solidFill>
                <a:schemeClr val="tx1"/>
              </a:solidFill>
              <a:latin typeface="+mn-lt"/>
              <a:ea typeface="+mn-ea"/>
            </a:endParaRPr>
          </a:p>
          <a:p>
            <a:endParaRPr lang="en-US" dirty="0">
              <a:solidFill>
                <a:schemeClr val="tx1"/>
              </a:solidFill>
              <a:latin typeface="+mn-lt"/>
              <a:ea typeface="+mn-ea"/>
            </a:endParaRPr>
          </a:p>
          <a:p>
            <a:endParaRPr lang="en-US" dirty="0">
              <a:solidFill>
                <a:schemeClr val="tx1"/>
              </a:solidFill>
              <a:latin typeface="+mn-lt"/>
              <a:ea typeface="+mn-ea"/>
            </a:endParaRPr>
          </a:p>
        </p:txBody>
      </p:sp>
      <p:sp>
        <p:nvSpPr>
          <p:cNvPr id="13" name="标题 12"/>
          <p:cNvSpPr>
            <a:spLocks noGrp="1"/>
          </p:cNvSpPr>
          <p:nvPr>
            <p:ph type="title"/>
            <p:custDataLst>
              <p:tags r:id="rId6"/>
            </p:custDataLst>
          </p:nvPr>
        </p:nvSpPr>
        <p:spPr>
          <a:xfrm>
            <a:off x="695960" y="360045"/>
            <a:ext cx="3932555" cy="720090"/>
          </a:xfrm>
        </p:spPr>
        <p:txBody>
          <a:bodyPr vert="horz" wrap="square" lIns="0" tIns="0" rIns="0" bIns="0" rtlCol="0" anchor="b">
            <a:normAutofit/>
          </a:bodyPr>
          <a:lstStyle/>
          <a:p>
            <a:pPr lvl="0" algn="l">
              <a:buClrTx/>
              <a:buSzTx/>
              <a:buFontTx/>
            </a:pPr>
            <a:r>
              <a:rPr lang="zh-CN" altLang="en-US" dirty="0">
                <a:sym typeface="+mn-ea"/>
              </a:rPr>
              <a:t>Data Wrangling</a:t>
            </a:r>
            <a:endParaRPr lang="zh-CN" altLang="en-US" dirty="0">
              <a:sym typeface="+mn-ea"/>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custDataLst>
              <p:tags r:id="rId1"/>
            </p:custDataLst>
          </p:nvPr>
        </p:nvSpPr>
        <p:spPr>
          <a:xfrm>
            <a:off x="8714772" y="6433577"/>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rPr>
            </a:fld>
            <a:endParaRPr lang="en-US" dirty="0" smtClean="0">
              <a:solidFill>
                <a:schemeClr val="tx1"/>
              </a:solidFill>
            </a:endParaRPr>
          </a:p>
        </p:txBody>
      </p:sp>
      <p:sp>
        <p:nvSpPr>
          <p:cNvPr id="6" name="Content Placeholder 4"/>
          <p:cNvSpPr txBox="1"/>
          <p:nvPr>
            <p:custDataLst>
              <p:tags r:id="rId2"/>
            </p:custDataLst>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custDataLst>
              <p:tags r:id="rId3"/>
            </p:custDataLst>
          </p:nvPr>
        </p:nvPicPr>
        <p:blipFill>
          <a:blip r:embed="rId4">
            <a:duotone>
              <a:prstClr val="black"/>
              <a:schemeClr val="accent5">
                <a:tint val="45000"/>
                <a:satMod val="400000"/>
              </a:schemeClr>
            </a:duotone>
          </a:blip>
          <a:stretch>
            <a:fillRect/>
          </a:stretch>
        </p:blipFill>
        <p:spPr>
          <a:xfrm>
            <a:off x="770011" y="3322484"/>
            <a:ext cx="5000794" cy="2757382"/>
          </a:xfrm>
          <a:prstGeom prst="rect">
            <a:avLst/>
          </a:prstGeom>
        </p:spPr>
      </p:pic>
      <p:pic>
        <p:nvPicPr>
          <p:cNvPr id="9" name="Picture 8"/>
          <p:cNvPicPr>
            <a:picLocks noChangeAspect="1"/>
          </p:cNvPicPr>
          <p:nvPr>
            <p:custDataLst>
              <p:tags r:id="rId5"/>
            </p:custDataLst>
          </p:nvPr>
        </p:nvPicPr>
        <p:blipFill>
          <a:blip r:embed="rId6"/>
          <a:stretch>
            <a:fillRect/>
          </a:stretch>
        </p:blipFill>
        <p:spPr>
          <a:xfrm>
            <a:off x="6027811" y="3496647"/>
            <a:ext cx="5189612" cy="2965765"/>
          </a:xfrm>
          <a:prstGeom prst="rect">
            <a:avLst/>
          </a:prstGeom>
        </p:spPr>
      </p:pic>
      <p:sp>
        <p:nvSpPr>
          <p:cNvPr id="15" name="Content Placeholder 4"/>
          <p:cNvSpPr>
            <a:spLocks noGrp="1"/>
          </p:cNvSpPr>
          <p:nvPr>
            <p:custDataLst>
              <p:tags r:id="rId7"/>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solidFill>
                <a:latin typeface="汉仪颜楷繁" panose="02010600000101010101" charset="-122"/>
                <a:ea typeface="汉仪颜楷繁" panose="02010600000101010101" charset="-122"/>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tx1"/>
              </a:solidFill>
              <a:latin typeface="汉仪颜楷繁" panose="02010600000101010101" charset="-122"/>
              <a:ea typeface="汉仪颜楷繁" panose="02010600000101010101" charset="-122"/>
            </a:endParaRPr>
          </a:p>
          <a:p>
            <a:endParaRPr lang="en-US" sz="2200" dirty="0">
              <a:solidFill>
                <a:schemeClr val="tx1"/>
              </a:solidFill>
              <a:latin typeface="汉仪颜楷繁" panose="02010600000101010101" charset="-122"/>
              <a:ea typeface="汉仪颜楷繁" panose="02010600000101010101" charset="-122"/>
            </a:endParaRPr>
          </a:p>
        </p:txBody>
      </p:sp>
      <p:sp>
        <p:nvSpPr>
          <p:cNvPr id="14" name="标题 13"/>
          <p:cNvSpPr>
            <a:spLocks noGrp="1"/>
          </p:cNvSpPr>
          <p:nvPr>
            <p:ph type="title"/>
            <p:custDataLst>
              <p:tags r:id="rId8"/>
            </p:custDataLst>
          </p:nvPr>
        </p:nvSpPr>
        <p:spPr/>
        <p:txBody>
          <a:bodyPr vert="horz" wrap="square" lIns="0" tIns="0" rIns="0" bIns="0" rtlCol="0" anchor="b">
            <a:normAutofit/>
          </a:bodyPr>
          <a:lstStyle/>
          <a:p>
            <a:pPr lvl="0" algn="l">
              <a:buClrTx/>
              <a:buSzTx/>
              <a:buFontTx/>
            </a:pPr>
            <a:r>
              <a:rPr lang="zh-CN" altLang="en-US" dirty="0">
                <a:sym typeface="+mn-ea"/>
              </a:rPr>
              <a:t>EDA with Data Visualization</a:t>
            </a:r>
            <a:endParaRPr lang="zh-CN" altLang="en-US" dirty="0">
              <a:sym typeface="+mn-ea"/>
            </a:endParaRPr>
          </a:p>
        </p:txBody>
      </p:sp>
    </p:spTree>
    <p:custDataLst>
      <p:tags r:id="rId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sp>
        <p:nvSpPr>
          <p:cNvPr id="12" name="Content Placeholder 4"/>
          <p:cNvSpPr>
            <a:spLocks noGrp="1"/>
          </p:cNvSpPr>
          <p:nvPr>
            <p:custDataLst>
              <p:tags r:id="rId2"/>
            </p:custDataLst>
          </p:nvPr>
        </p:nvSpPr>
        <p:spPr>
          <a:xfrm>
            <a:off x="608400" y="1490400"/>
            <a:ext cx="10969200" cy="4759200"/>
          </a:xfrm>
          <a:prstGeom prst="rect">
            <a:avLst/>
          </a:prstGeom>
        </p:spPr>
        <p:txBody>
          <a:bodyPr vert="horz" lIns="91440" tIns="45720" rIns="91440" bIns="45720" rtlCol="0" anchor="t">
            <a:normAutofit fontScale="90000" lnSpcReduction="10000"/>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solidFill>
                <a:latin typeface="+mn-lt"/>
                <a:ea typeface="+mn-ea"/>
              </a:rPr>
              <a:t>We loaded the SpaceX dataset into a PostgreSQL database without leaving the </a:t>
            </a:r>
            <a:r>
              <a:rPr lang="en-US" sz="2200" dirty="0" err="1">
                <a:solidFill>
                  <a:schemeClr val="tx1"/>
                </a:solidFill>
                <a:latin typeface="+mn-lt"/>
                <a:ea typeface="+mn-ea"/>
              </a:rPr>
              <a:t>jupyter</a:t>
            </a:r>
            <a:r>
              <a:rPr lang="en-US" sz="2200" dirty="0">
                <a:solidFill>
                  <a:schemeClr val="tx1"/>
                </a:solidFill>
                <a:latin typeface="+mn-lt"/>
                <a:ea typeface="+mn-ea"/>
              </a:rPr>
              <a:t> notebook.</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We applied EDA with SQL to get insight from the data. We wrote queries to find out for instance:</a:t>
            </a:r>
            <a:endParaRPr lang="en-US" sz="2200" dirty="0">
              <a:solidFill>
                <a:schemeClr val="tx1"/>
              </a:solidFill>
              <a:latin typeface="+mn-lt"/>
              <a:ea typeface="+mn-ea"/>
            </a:endParaRPr>
          </a:p>
          <a:p>
            <a:pPr lvl="1">
              <a:lnSpc>
                <a:spcPct val="100000"/>
              </a:lnSpc>
              <a:spcBef>
                <a:spcPts val="1400"/>
              </a:spcBef>
              <a:buFontTx/>
              <a:buChar char="-"/>
            </a:pPr>
            <a:r>
              <a:rPr lang="en-US" sz="1700" dirty="0">
                <a:solidFill>
                  <a:schemeClr val="tx1"/>
                </a:solidFill>
                <a:latin typeface="+mn-lt"/>
                <a:ea typeface="+mn-ea"/>
              </a:rPr>
              <a:t>The names of unique launch sites in the space mission.</a:t>
            </a:r>
            <a:endParaRPr lang="en-US" sz="1700" dirty="0">
              <a:solidFill>
                <a:schemeClr val="tx1"/>
              </a:solidFill>
              <a:latin typeface="+mn-lt"/>
              <a:ea typeface="+mn-ea"/>
            </a:endParaRPr>
          </a:p>
          <a:p>
            <a:pPr lvl="1">
              <a:lnSpc>
                <a:spcPct val="100000"/>
              </a:lnSpc>
              <a:spcBef>
                <a:spcPts val="1400"/>
              </a:spcBef>
              <a:buFontTx/>
              <a:buChar char="-"/>
            </a:pPr>
            <a:r>
              <a:rPr lang="en-US" sz="1700" dirty="0">
                <a:solidFill>
                  <a:schemeClr val="tx1"/>
                </a:solidFill>
                <a:latin typeface="+mn-lt"/>
                <a:ea typeface="+mn-ea"/>
              </a:rPr>
              <a:t>The total payload mass carried by boosters launched by NASA (CRS)</a:t>
            </a:r>
            <a:endParaRPr lang="en-US" sz="1700" dirty="0">
              <a:solidFill>
                <a:schemeClr val="tx1"/>
              </a:solidFill>
              <a:latin typeface="+mn-lt"/>
              <a:ea typeface="+mn-ea"/>
            </a:endParaRPr>
          </a:p>
          <a:p>
            <a:pPr lvl="1">
              <a:lnSpc>
                <a:spcPct val="100000"/>
              </a:lnSpc>
              <a:spcBef>
                <a:spcPts val="1400"/>
              </a:spcBef>
              <a:buFontTx/>
              <a:buChar char="-"/>
            </a:pPr>
            <a:r>
              <a:rPr lang="en-US" sz="1700" dirty="0">
                <a:solidFill>
                  <a:schemeClr val="tx1"/>
                </a:solidFill>
                <a:latin typeface="+mn-lt"/>
                <a:ea typeface="+mn-ea"/>
              </a:rPr>
              <a:t>The average payload mass carried by booster version F9 v1.1</a:t>
            </a:r>
            <a:endParaRPr lang="en-US" sz="1700" dirty="0">
              <a:solidFill>
                <a:schemeClr val="tx1"/>
              </a:solidFill>
              <a:latin typeface="+mn-lt"/>
              <a:ea typeface="+mn-ea"/>
            </a:endParaRPr>
          </a:p>
          <a:p>
            <a:pPr lvl="1">
              <a:lnSpc>
                <a:spcPct val="100000"/>
              </a:lnSpc>
              <a:spcBef>
                <a:spcPts val="1400"/>
              </a:spcBef>
              <a:buFontTx/>
              <a:buChar char="-"/>
            </a:pPr>
            <a:r>
              <a:rPr lang="en-US" sz="1700" dirty="0">
                <a:solidFill>
                  <a:schemeClr val="tx1"/>
                </a:solidFill>
                <a:latin typeface="+mn-lt"/>
                <a:ea typeface="+mn-ea"/>
              </a:rPr>
              <a:t>The total number of successful and failure mission outcomes</a:t>
            </a:r>
            <a:endParaRPr lang="en-US" sz="1700" dirty="0">
              <a:solidFill>
                <a:schemeClr val="tx1"/>
              </a:solidFill>
              <a:latin typeface="+mn-lt"/>
              <a:ea typeface="+mn-ea"/>
            </a:endParaRPr>
          </a:p>
          <a:p>
            <a:pPr lvl="1">
              <a:lnSpc>
                <a:spcPct val="100000"/>
              </a:lnSpc>
              <a:spcBef>
                <a:spcPts val="1400"/>
              </a:spcBef>
              <a:buFontTx/>
              <a:buChar char="-"/>
            </a:pPr>
            <a:r>
              <a:rPr lang="en-US" sz="1700" dirty="0">
                <a:solidFill>
                  <a:schemeClr val="tx1"/>
                </a:solidFill>
                <a:latin typeface="+mn-lt"/>
                <a:ea typeface="+mn-ea"/>
              </a:rPr>
              <a:t>The failed landing outcomes in drone ship, their booster version and launch site names.</a:t>
            </a:r>
            <a:endParaRPr lang="en-US" sz="2200" dirty="0">
              <a:solidFill>
                <a:schemeClr val="tx1"/>
              </a:solidFill>
              <a:latin typeface="+mn-lt"/>
              <a:ea typeface="+mn-ea"/>
            </a:endParaRPr>
          </a:p>
          <a:p>
            <a:pPr marL="0" indent="0">
              <a:lnSpc>
                <a:spcPct val="100000"/>
              </a:lnSpc>
              <a:spcBef>
                <a:spcPts val="1400"/>
              </a:spcBef>
              <a:buNone/>
            </a:pPr>
            <a:endParaRPr lang="en-US" sz="2200" dirty="0">
              <a:solidFill>
                <a:schemeClr val="tx1"/>
              </a:solidFill>
              <a:latin typeface="+mn-lt"/>
              <a:ea typeface="+mn-ea"/>
            </a:endParaRPr>
          </a:p>
          <a:p>
            <a:pPr marL="0" indent="0">
              <a:lnSpc>
                <a:spcPct val="100000"/>
              </a:lnSpc>
              <a:spcBef>
                <a:spcPts val="1400"/>
              </a:spcBef>
              <a:buNone/>
            </a:pPr>
            <a:endParaRPr lang="en-US" sz="2200" dirty="0">
              <a:solidFill>
                <a:schemeClr val="tx1"/>
              </a:solidFill>
              <a:latin typeface="+mn-lt"/>
              <a:ea typeface="+mn-ea"/>
            </a:endParaRPr>
          </a:p>
          <a:p>
            <a:pPr>
              <a:lnSpc>
                <a:spcPct val="100000"/>
              </a:lnSpc>
              <a:spcBef>
                <a:spcPts val="1400"/>
              </a:spcBef>
            </a:pPr>
            <a:endParaRPr lang="en-US" sz="2200" dirty="0">
              <a:solidFill>
                <a:schemeClr val="tx1"/>
              </a:solidFill>
              <a:latin typeface="+mn-lt"/>
              <a:ea typeface="+mn-ea"/>
            </a:endParaRPr>
          </a:p>
          <a:p>
            <a:endParaRPr lang="en-US" dirty="0">
              <a:solidFill>
                <a:schemeClr val="tx1"/>
              </a:solidFill>
              <a:latin typeface="+mn-lt"/>
              <a:ea typeface="+mn-ea"/>
            </a:endParaRPr>
          </a:p>
          <a:p>
            <a:endParaRPr lang="en-US" dirty="0">
              <a:solidFill>
                <a:schemeClr val="tx1"/>
              </a:solidFill>
              <a:latin typeface="+mn-lt"/>
              <a:ea typeface="+mn-ea"/>
            </a:endParaRPr>
          </a:p>
          <a:p>
            <a:endParaRPr lang="en-US" dirty="0">
              <a:solidFill>
                <a:schemeClr val="tx1"/>
              </a:solidFill>
              <a:latin typeface="+mn-lt"/>
              <a:ea typeface="+mn-ea"/>
            </a:endParaRPr>
          </a:p>
        </p:txBody>
      </p:sp>
      <p:sp>
        <p:nvSpPr>
          <p:cNvPr id="11" name="标题 10"/>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EDA with SQL</a:t>
            </a:r>
            <a:endParaRPr lang="zh-CN" altLang="en-US" dirty="0">
              <a:sym typeface="+mn-ea"/>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sp>
        <p:nvSpPr>
          <p:cNvPr id="12" name="Content Placeholder 4"/>
          <p:cNvSpPr>
            <a:spLocks noGrp="1"/>
          </p:cNvSpPr>
          <p:nvPr>
            <p:custDataLst>
              <p:tags r:id="rId2"/>
            </p:custDataLst>
          </p:nvPr>
        </p:nvSpPr>
        <p:spPr>
          <a:xfrm>
            <a:off x="608400" y="1490400"/>
            <a:ext cx="10969200" cy="4759200"/>
          </a:xfrm>
          <a:prstGeom prst="rect">
            <a:avLst/>
          </a:prstGeom>
        </p:spPr>
        <p:txBody>
          <a:bodyPr vert="horz" lIns="91440" tIns="45720" rIns="91440" bIns="45720" rtlCol="0" anchor="t">
            <a:normAutofit lnSpcReduction="20000"/>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solidFill>
                <a:latin typeface="+mn-lt"/>
                <a:ea typeface="+mn-ea"/>
              </a:rPr>
              <a:t>We marked all launch sites, and added map objects such as markers, circles, lines to mark the success or failure of launches for each site on the folium map.</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We assigned the feature launch outcomes (failure or success) to class 0 and 1.i.e., 0 for failure, and 1 for success.</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Using the color-labeled marker clusters, we identified which launch sites have relatively high success rate. </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We calculated the distances between a launch site to its proximities. We answered some question for instance:</a:t>
            </a:r>
            <a:endParaRPr lang="en-US" sz="2200" dirty="0">
              <a:solidFill>
                <a:schemeClr val="tx1"/>
              </a:solidFill>
              <a:latin typeface="+mn-lt"/>
              <a:ea typeface="+mn-ea"/>
            </a:endParaRPr>
          </a:p>
          <a:p>
            <a:pPr lvl="1">
              <a:lnSpc>
                <a:spcPct val="100000"/>
              </a:lnSpc>
              <a:spcBef>
                <a:spcPts val="1400"/>
              </a:spcBef>
              <a:buFontTx/>
              <a:buChar char="-"/>
            </a:pPr>
            <a:r>
              <a:rPr lang="en-US" sz="1800" dirty="0">
                <a:solidFill>
                  <a:schemeClr val="tx1"/>
                </a:solidFill>
                <a:latin typeface="+mn-lt"/>
                <a:ea typeface="+mn-ea"/>
              </a:rPr>
              <a:t>Are launch sites near railways, highways and coastlines.</a:t>
            </a:r>
            <a:endParaRPr lang="en-US" sz="1800" dirty="0">
              <a:solidFill>
                <a:schemeClr val="tx1"/>
              </a:solidFill>
              <a:latin typeface="+mn-lt"/>
              <a:ea typeface="+mn-ea"/>
            </a:endParaRPr>
          </a:p>
          <a:p>
            <a:pPr lvl="1">
              <a:lnSpc>
                <a:spcPct val="100000"/>
              </a:lnSpc>
              <a:spcBef>
                <a:spcPts val="1400"/>
              </a:spcBef>
              <a:buFontTx/>
              <a:buChar char="-"/>
            </a:pPr>
            <a:r>
              <a:rPr lang="en-US" sz="1800" dirty="0">
                <a:solidFill>
                  <a:schemeClr val="tx1"/>
                </a:solidFill>
                <a:latin typeface="+mn-lt"/>
                <a:ea typeface="+mn-ea"/>
              </a:rPr>
              <a:t>Do launch sites keep certain distance away from cities.</a:t>
            </a:r>
            <a:endParaRPr lang="en-US" sz="1800" dirty="0">
              <a:solidFill>
                <a:schemeClr val="tx1"/>
              </a:solidFill>
              <a:latin typeface="+mn-lt"/>
              <a:ea typeface="+mn-ea"/>
            </a:endParaRPr>
          </a:p>
          <a:p>
            <a:endParaRPr lang="en-US" dirty="0">
              <a:solidFill>
                <a:schemeClr val="tx1"/>
              </a:solidFill>
              <a:latin typeface="+mn-lt"/>
              <a:ea typeface="+mn-ea"/>
            </a:endParaRPr>
          </a:p>
          <a:p>
            <a:endParaRPr lang="en-US" dirty="0">
              <a:solidFill>
                <a:schemeClr val="tx1"/>
              </a:solidFill>
              <a:latin typeface="+mn-lt"/>
              <a:ea typeface="+mn-ea"/>
            </a:endParaRPr>
          </a:p>
        </p:txBody>
      </p:sp>
      <p:sp>
        <p:nvSpPr>
          <p:cNvPr id="11" name="标题 10"/>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Build an Interactive Map with Folium</a:t>
            </a:r>
            <a:endParaRPr lang="zh-CN" altLang="en-US" dirty="0">
              <a:sym typeface="+mn-ea"/>
            </a:endParaRPr>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sp>
        <p:nvSpPr>
          <p:cNvPr id="12" name="Content Placeholder 4"/>
          <p:cNvSpPr>
            <a:spLocks noGrp="1"/>
          </p:cNvSpPr>
          <p:nvPr>
            <p:custDataLst>
              <p:tags r:id="rId2"/>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solidFill>
                <a:latin typeface="+mn-lt"/>
                <a:ea typeface="+mn-ea"/>
              </a:rPr>
              <a:t>We built an interactive dashboard with Plotly dash</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We plotted pie charts showing the total launches by a certain sites</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We plotted scatter graph showing the relationship with Outcome and Payload Mass (Kg) for the different booster version.</a:t>
            </a:r>
            <a:endParaRPr lang="en-US" sz="2200" dirty="0">
              <a:solidFill>
                <a:schemeClr val="tx1"/>
              </a:solidFill>
              <a:latin typeface="+mn-lt"/>
              <a:ea typeface="+mn-ea"/>
            </a:endParaRPr>
          </a:p>
          <a:p>
            <a:endParaRPr lang="en-US" sz="2200" dirty="0">
              <a:solidFill>
                <a:schemeClr val="tx1"/>
              </a:solidFill>
              <a:latin typeface="+mn-lt"/>
              <a:ea typeface="+mn-ea"/>
            </a:endParaRPr>
          </a:p>
        </p:txBody>
      </p:sp>
      <p:sp>
        <p:nvSpPr>
          <p:cNvPr id="11" name="标题 10"/>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Build a Dashboard with Plotly Dash</a:t>
            </a:r>
            <a:endParaRPr lang="zh-CN" altLang="en-US" dirty="0">
              <a:sym typeface="+mn-ea"/>
            </a:endParaRPr>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sp>
        <p:nvSpPr>
          <p:cNvPr id="12" name="Content Placeholder 4"/>
          <p:cNvSpPr>
            <a:spLocks noGrp="1"/>
          </p:cNvSpPr>
          <p:nvPr>
            <p:custDataLst>
              <p:tags r:id="rId2"/>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solidFill>
                <a:latin typeface="+mn-lt"/>
                <a:ea typeface="+mn-ea"/>
              </a:rPr>
              <a:t>We loaded the data using </a:t>
            </a:r>
            <a:r>
              <a:rPr lang="en-US" sz="2200" dirty="0" err="1">
                <a:solidFill>
                  <a:schemeClr val="tx1"/>
                </a:solidFill>
                <a:latin typeface="+mn-lt"/>
                <a:ea typeface="+mn-ea"/>
              </a:rPr>
              <a:t>numpy</a:t>
            </a:r>
            <a:r>
              <a:rPr lang="en-US" sz="2200" dirty="0">
                <a:solidFill>
                  <a:schemeClr val="tx1"/>
                </a:solidFill>
                <a:latin typeface="+mn-lt"/>
                <a:ea typeface="+mn-ea"/>
              </a:rPr>
              <a:t> and pandas, transformed the data, split our data into training and testing.</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We built different machine learning models and tune different hyperparameters using </a:t>
            </a:r>
            <a:r>
              <a:rPr lang="en-US" sz="2200" dirty="0" err="1">
                <a:solidFill>
                  <a:schemeClr val="tx1"/>
                </a:solidFill>
                <a:latin typeface="+mn-lt"/>
                <a:ea typeface="+mn-ea"/>
              </a:rPr>
              <a:t>GridSearchCV</a:t>
            </a:r>
            <a:r>
              <a:rPr lang="en-US" sz="2200" dirty="0">
                <a:solidFill>
                  <a:schemeClr val="tx1"/>
                </a:solidFill>
                <a:latin typeface="+mn-lt"/>
                <a:ea typeface="+mn-ea"/>
              </a:rPr>
              <a:t>.</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We used accuracy as the metric for our model, improved the model using feature engineering and algorithm tuning.</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We found the best performing classification model.</a:t>
            </a:r>
            <a:endParaRPr lang="en-US" sz="2200" dirty="0">
              <a:solidFill>
                <a:schemeClr val="tx1"/>
              </a:solidFill>
              <a:latin typeface="+mn-lt"/>
              <a:ea typeface="+mn-ea"/>
            </a:endParaRPr>
          </a:p>
          <a:p>
            <a:pPr marL="0" indent="0">
              <a:buNone/>
            </a:pPr>
            <a:endParaRPr lang="en-US" sz="2200" dirty="0">
              <a:solidFill>
                <a:schemeClr val="tx1"/>
              </a:solidFill>
              <a:latin typeface="+mn-lt"/>
              <a:ea typeface="+mn-ea"/>
            </a:endParaRPr>
          </a:p>
        </p:txBody>
      </p:sp>
      <p:sp>
        <p:nvSpPr>
          <p:cNvPr id="11" name="标题 10"/>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Predictive Analysis (Classification)</a:t>
            </a:r>
            <a:endParaRPr lang="zh-CN" altLang="en-US" dirty="0">
              <a:sym typeface="+mn-ea"/>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custDataLst>
              <p:tags r:id="rId1"/>
            </p:custDataLst>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Exploratory data analysis results</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Interactive analytics demo in screenshots</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Predictive analysis results</a:t>
            </a:r>
            <a:endParaRPr lang="en-US" sz="2200" dirty="0">
              <a:solidFill>
                <a:schemeClr val="accent3">
                  <a:lumMod val="25000"/>
                </a:schemeClr>
              </a:solidFill>
              <a:latin typeface="+mn-lt"/>
            </a:endParaRPr>
          </a:p>
          <a:p>
            <a:pPr lvl="1"/>
            <a:endParaRPr lang="en-US" sz="1800" dirty="0">
              <a:solidFill>
                <a:schemeClr val="accent3">
                  <a:lumMod val="25000"/>
                </a:schemeClr>
              </a:solidFill>
              <a:latin typeface="+mn-lt"/>
            </a:endParaRPr>
          </a:p>
          <a:p>
            <a:pPr marL="457200" lvl="1" indent="0">
              <a:buNone/>
            </a:pPr>
            <a:endParaRPr lang="en-US" sz="1800" dirty="0">
              <a:solidFill>
                <a:schemeClr val="accent3">
                  <a:lumMod val="25000"/>
                </a:schemeClr>
              </a:solidFill>
              <a:latin typeface="+mn-lt"/>
            </a:endParaRPr>
          </a:p>
        </p:txBody>
      </p:sp>
      <p:sp>
        <p:nvSpPr>
          <p:cNvPr id="11" name="Slide Number Placeholder 3"/>
          <p:cNvSpPr>
            <a:spLocks noGrp="1"/>
          </p:cNvSpPr>
          <p:nvPr>
            <p:custDataLst>
              <p:tags r:id="rId2"/>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sp>
        <p:nvSpPr>
          <p:cNvPr id="13" name="标题 12"/>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Results</a:t>
            </a:r>
            <a:endParaRPr lang="zh-CN" altLang="en-US" dirty="0">
              <a:sym typeface="+mn-ea"/>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78790" y="1495425"/>
            <a:ext cx="7400290" cy="2306955"/>
          </a:xfrm>
          <a:prstGeom prst="rect">
            <a:avLst/>
          </a:prstGeom>
          <a:noFill/>
        </p:spPr>
        <p:txBody>
          <a:bodyPr wrap="square" rtlCol="0">
            <a:spAutoFit/>
          </a:bodyPr>
          <a:p>
            <a:r>
              <a:rPr lang="zh-CN" altLang="en-US" sz="4800"/>
              <a:t>Section 2</a:t>
            </a:r>
            <a:endParaRPr lang="zh-CN" altLang="en-US" sz="4800"/>
          </a:p>
          <a:p>
            <a:r>
              <a:rPr lang="zh-CN" altLang="en-US" sz="4800"/>
              <a:t>from EDA</a:t>
            </a:r>
            <a:endParaRPr lang="zh-CN" altLang="en-US" sz="4800"/>
          </a:p>
          <a:p>
            <a:r>
              <a:rPr lang="zh-CN" altLang="en-US" sz="4800"/>
              <a:t>Insights drawn</a:t>
            </a:r>
            <a:endParaRPr lang="zh-CN" altLang="en-US" sz="4800"/>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pic>
        <p:nvPicPr>
          <p:cNvPr id="6" name="Picture 5"/>
          <p:cNvPicPr>
            <a:picLocks noChangeAspect="1"/>
          </p:cNvPicPr>
          <p:nvPr>
            <p:custDataLst>
              <p:tags r:id="rId2"/>
            </p:custDataLst>
          </p:nvPr>
        </p:nvPicPr>
        <p:blipFill>
          <a:blip r:embed="rId3"/>
          <a:stretch>
            <a:fillRect/>
          </a:stretch>
        </p:blipFill>
        <p:spPr>
          <a:xfrm>
            <a:off x="1205802" y="2954215"/>
            <a:ext cx="9676563" cy="2504423"/>
          </a:xfrm>
          <a:prstGeom prst="rect">
            <a:avLst/>
          </a:prstGeom>
        </p:spPr>
      </p:pic>
      <p:sp>
        <p:nvSpPr>
          <p:cNvPr id="13" name="Content Placeholder 2"/>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solidFill>
                <a:latin typeface="+mn-lt"/>
                <a:ea typeface="+mn-ea"/>
              </a:rPr>
              <a:t>From the plot, we found that the larger the flight amount at a launch site, the greater the success rate at a launch site.</a:t>
            </a:r>
            <a:endParaRPr lang="en-US" sz="2200" dirty="0">
              <a:solidFill>
                <a:schemeClr val="tx1"/>
              </a:solidFill>
              <a:latin typeface="+mn-lt"/>
              <a:ea typeface="+mn-ea"/>
            </a:endParaRPr>
          </a:p>
          <a:p>
            <a:pPr>
              <a:lnSpc>
                <a:spcPct val="100000"/>
              </a:lnSpc>
              <a:spcBef>
                <a:spcPts val="1400"/>
              </a:spcBef>
            </a:pPr>
            <a:endParaRPr lang="en-US" sz="2200" dirty="0">
              <a:solidFill>
                <a:schemeClr val="tx1"/>
              </a:solidFill>
              <a:latin typeface="+mn-lt"/>
              <a:ea typeface="+mn-ea"/>
            </a:endParaRPr>
          </a:p>
        </p:txBody>
      </p:sp>
      <p:sp>
        <p:nvSpPr>
          <p:cNvPr id="12" name="标题 11"/>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Flight Number vs. Launch Site</a:t>
            </a:r>
            <a:endParaRPr lang="zh-CN" altLang="en-US" dirty="0">
              <a:sym typeface="+mn-ea"/>
            </a:endParaRPr>
          </a:p>
        </p:txBody>
      </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138430" y="-136525"/>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1"/>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4"/>
          <p:cNvSpPr>
            <a:spLocks noGrp="1"/>
          </p:cNvSpPr>
          <p:nvPr>
            <p:custDataLst>
              <p:tags r:id="rId1"/>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smtClean="0">
                <a:solidFill>
                  <a:schemeClr val="tx1"/>
                </a:solidFill>
                <a:latin typeface="+mn-lt"/>
                <a:ea typeface="+mn-ea"/>
              </a:rPr>
            </a:fld>
            <a:endParaRPr lang="en-US" sz="1200" smtClean="0">
              <a:solidFill>
                <a:schemeClr val="tx1"/>
              </a:solidFill>
              <a:latin typeface="+mn-lt"/>
              <a:ea typeface="+mn-ea"/>
            </a:endParaRPr>
          </a:p>
        </p:txBody>
      </p:sp>
      <p:pic>
        <p:nvPicPr>
          <p:cNvPr id="6" name="Picture 5"/>
          <p:cNvPicPr>
            <a:picLocks noChangeAspect="1"/>
          </p:cNvPicPr>
          <p:nvPr>
            <p:custDataLst>
              <p:tags r:id="rId2"/>
            </p:custDataLst>
          </p:nvPr>
        </p:nvPicPr>
        <p:blipFill>
          <a:blip r:embed="rId3"/>
          <a:stretch>
            <a:fillRect/>
          </a:stretch>
        </p:blipFill>
        <p:spPr>
          <a:xfrm>
            <a:off x="4481565" y="3179605"/>
            <a:ext cx="6872235" cy="2406755"/>
          </a:xfrm>
          <a:prstGeom prst="rect">
            <a:avLst/>
          </a:prstGeom>
        </p:spPr>
      </p:pic>
      <p:pic>
        <p:nvPicPr>
          <p:cNvPr id="10" name="Picture 9"/>
          <p:cNvPicPr>
            <a:picLocks noChangeAspect="1"/>
          </p:cNvPicPr>
          <p:nvPr>
            <p:custDataLst>
              <p:tags r:id="rId4"/>
            </p:custDataLst>
          </p:nvPr>
        </p:nvPicPr>
        <p:blipFill>
          <a:blip r:embed="rId5"/>
          <a:stretch>
            <a:fillRect/>
          </a:stretch>
        </p:blipFill>
        <p:spPr>
          <a:xfrm>
            <a:off x="4679949" y="1071405"/>
            <a:ext cx="6877050" cy="1971675"/>
          </a:xfrm>
          <a:prstGeom prst="rect">
            <a:avLst/>
          </a:prstGeom>
        </p:spPr>
      </p:pic>
      <p:sp>
        <p:nvSpPr>
          <p:cNvPr id="8" name="标题 7"/>
          <p:cNvSpPr>
            <a:spLocks noGrp="1"/>
          </p:cNvSpPr>
          <p:nvPr>
            <p:ph type="title"/>
            <p:custDataLst>
              <p:tags r:id="rId6"/>
            </p:custDataLst>
          </p:nvPr>
        </p:nvSpPr>
        <p:spPr>
          <a:xfrm>
            <a:off x="546100" y="2876550"/>
            <a:ext cx="3018155" cy="720090"/>
          </a:xfrm>
        </p:spPr>
        <p:txBody>
          <a:bodyPr vert="horz" wrap="square" lIns="0" tIns="0" rIns="0" bIns="0" rtlCol="0" anchor="b">
            <a:normAutofit fontScale="90000"/>
          </a:bodyPr>
          <a:lstStyle/>
          <a:p>
            <a:pPr lvl="0" algn="l">
              <a:buClrTx/>
              <a:buSzTx/>
              <a:buFontTx/>
            </a:pPr>
            <a:r>
              <a:rPr lang="zh-CN" altLang="en-US" sz="4445" dirty="0">
                <a:sym typeface="+mn-ea"/>
              </a:rPr>
              <a:t>Payload vs. Launch Site</a:t>
            </a:r>
            <a:endParaRPr lang="zh-CN" altLang="en-US" sz="4445" dirty="0">
              <a:sym typeface="+mn-ea"/>
            </a:endParaRPr>
          </a:p>
        </p:txBody>
      </p:sp>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rPr>
            </a:fld>
            <a:endParaRPr lang="en-US" dirty="0" smtClean="0">
              <a:solidFill>
                <a:schemeClr val="tx1"/>
              </a:solidFill>
            </a:endParaRPr>
          </a:p>
        </p:txBody>
      </p:sp>
      <p:sp>
        <p:nvSpPr>
          <p:cNvPr id="10" name="Content Placeholder 2"/>
          <p:cNvSpPr txBox="1"/>
          <p:nvPr>
            <p:custDataLst>
              <p:tags r:id="rId2"/>
            </p:custDataLst>
          </p:nvPr>
        </p:nvSpPr>
        <p:spPr>
          <a:xfrm>
            <a:off x="958697" y="2113240"/>
            <a:ext cx="5167086" cy="3320824"/>
          </a:xfrm>
          <a:prstGeom prst="rect">
            <a:avLst/>
          </a:prstGeom>
        </p:spPr>
        <p:txBody>
          <a:bodyPr wrap="square"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Introduction</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Methodology</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Results</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Conclusion</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Appendix</a:t>
            </a:r>
            <a:endParaRPr lang="en-US" sz="2200" dirty="0">
              <a:solidFill>
                <a:schemeClr val="accent3">
                  <a:lumMod val="25000"/>
                </a:schemeClr>
              </a:solidFill>
              <a:latin typeface="+mn-lt"/>
            </a:endParaRPr>
          </a:p>
        </p:txBody>
      </p:sp>
      <p:sp>
        <p:nvSpPr>
          <p:cNvPr id="11" name="标题 10"/>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Outline</a:t>
            </a:r>
            <a:endParaRPr lang="zh-CN" altLang="en-US" dirty="0">
              <a:sym typeface="+mn-ea"/>
            </a:endParaRPr>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custDataLst>
              <p:tags r:id="rId1"/>
            </p:custDataLst>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1409" y="2268750"/>
            <a:ext cx="6580559" cy="3439266"/>
          </a:xfrm>
          <a:prstGeom prst="rect">
            <a:avLst/>
          </a:prstGeom>
        </p:spPr>
      </p:pic>
      <p:sp>
        <p:nvSpPr>
          <p:cNvPr id="15" name="Slide Number Placeholder 4"/>
          <p:cNvSpPr>
            <a:spLocks noGrp="1"/>
          </p:cNvSpPr>
          <p:nvPr>
            <p:custDataLst>
              <p:tags r:id="rId4"/>
            </p:custDataLst>
          </p:nvPr>
        </p:nvSpPr>
        <p:spPr>
          <a:xfrm>
            <a:off x="8805333"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smtClean="0">
                <a:solidFill>
                  <a:schemeClr val="tx1"/>
                </a:solidFill>
                <a:latin typeface="+mn-lt"/>
                <a:ea typeface="+mn-ea"/>
              </a:rPr>
            </a:fld>
            <a:endParaRPr lang="en-US" sz="1200" smtClean="0">
              <a:solidFill>
                <a:schemeClr val="tx1"/>
              </a:solidFill>
              <a:latin typeface="+mn-lt"/>
              <a:ea typeface="+mn-ea"/>
            </a:endParaRPr>
          </a:p>
        </p:txBody>
      </p:sp>
      <p:sp>
        <p:nvSpPr>
          <p:cNvPr id="20" name="Content Placeholder 2"/>
          <p:cNvSpPr>
            <a:spLocks noGrp="1"/>
          </p:cNvSpPr>
          <p:nvPr>
            <p:custDataLst>
              <p:tags r:id="rId5"/>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spcBef>
                <a:spcPts val="1400"/>
              </a:spcBef>
            </a:pPr>
            <a:r>
              <a:rPr lang="en-US" sz="2200" dirty="0">
                <a:solidFill>
                  <a:schemeClr val="tx1"/>
                </a:solidFill>
                <a:latin typeface="+mn-lt"/>
                <a:ea typeface="+mn-ea"/>
              </a:rPr>
              <a:t>From the plot, we can see that ES-L1, GEO, HEO, SSO, VLEO had the most success rate.</a:t>
            </a:r>
            <a:endParaRPr lang="en-US" sz="2200" dirty="0">
              <a:solidFill>
                <a:schemeClr val="tx1"/>
              </a:solidFill>
              <a:latin typeface="+mn-lt"/>
              <a:ea typeface="+mn-ea"/>
            </a:endParaRPr>
          </a:p>
          <a:p>
            <a:pPr>
              <a:spcBef>
                <a:spcPts val="1400"/>
              </a:spcBef>
            </a:pPr>
            <a:endParaRPr lang="en-US" sz="2200" dirty="0">
              <a:solidFill>
                <a:schemeClr val="tx1"/>
              </a:solidFill>
              <a:latin typeface="+mn-lt"/>
              <a:ea typeface="+mn-ea"/>
            </a:endParaRPr>
          </a:p>
        </p:txBody>
      </p:sp>
      <p:sp>
        <p:nvSpPr>
          <p:cNvPr id="19" name="标题 18"/>
          <p:cNvSpPr>
            <a:spLocks noGrp="1"/>
          </p:cNvSpPr>
          <p:nvPr>
            <p:ph type="title"/>
            <p:custDataLst>
              <p:tags r:id="rId6"/>
            </p:custDataLst>
          </p:nvPr>
        </p:nvSpPr>
        <p:spPr/>
        <p:txBody>
          <a:bodyPr vert="horz" wrap="square" lIns="0" tIns="0" rIns="0" bIns="0" rtlCol="0" anchor="b">
            <a:normAutofit/>
          </a:bodyPr>
          <a:lstStyle/>
          <a:p>
            <a:pPr lvl="0" algn="l">
              <a:buClrTx/>
              <a:buSzTx/>
              <a:buFontTx/>
            </a:pPr>
            <a:r>
              <a:rPr lang="zh-CN" altLang="en-US" dirty="0">
                <a:sym typeface="+mn-ea"/>
              </a:rPr>
              <a:t>Success Rate vs. Orbit Type</a:t>
            </a:r>
            <a:endParaRPr lang="zh-CN" altLang="en-US" dirty="0">
              <a:sym typeface="+mn-ea"/>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pic>
        <p:nvPicPr>
          <p:cNvPr id="6" name="Picture 5"/>
          <p:cNvPicPr>
            <a:picLocks noChangeAspect="1"/>
          </p:cNvPicPr>
          <p:nvPr>
            <p:custDataLst>
              <p:tags r:id="rId2"/>
            </p:custDataLst>
          </p:nvPr>
        </p:nvPicPr>
        <p:blipFill>
          <a:blip r:embed="rId3"/>
          <a:stretch>
            <a:fillRect/>
          </a:stretch>
        </p:blipFill>
        <p:spPr>
          <a:xfrm>
            <a:off x="1342767" y="3529484"/>
            <a:ext cx="8263457" cy="2105025"/>
          </a:xfrm>
          <a:prstGeom prst="rect">
            <a:avLst/>
          </a:prstGeom>
        </p:spPr>
      </p:pic>
      <p:sp>
        <p:nvSpPr>
          <p:cNvPr id="13" name="Content Placeholder 2"/>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solidFill>
                <a:latin typeface="+mn-lt"/>
                <a:ea typeface="+mn-ea"/>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tx1"/>
              </a:solidFill>
              <a:latin typeface="+mn-lt"/>
              <a:ea typeface="+mn-ea"/>
            </a:endParaRPr>
          </a:p>
          <a:p>
            <a:pPr>
              <a:lnSpc>
                <a:spcPct val="100000"/>
              </a:lnSpc>
              <a:spcBef>
                <a:spcPts val="1400"/>
              </a:spcBef>
            </a:pPr>
            <a:endParaRPr lang="en-US" sz="2200" dirty="0">
              <a:solidFill>
                <a:schemeClr val="tx1"/>
              </a:solidFill>
              <a:latin typeface="+mn-lt"/>
              <a:ea typeface="+mn-ea"/>
            </a:endParaRPr>
          </a:p>
          <a:p>
            <a:pPr marL="0" indent="0">
              <a:lnSpc>
                <a:spcPct val="100000"/>
              </a:lnSpc>
              <a:spcBef>
                <a:spcPts val="1400"/>
              </a:spcBef>
              <a:buNone/>
            </a:pPr>
            <a:endParaRPr lang="en-US" sz="2200" dirty="0">
              <a:solidFill>
                <a:schemeClr val="tx1"/>
              </a:solidFill>
              <a:latin typeface="+mn-lt"/>
              <a:ea typeface="+mn-ea"/>
            </a:endParaRPr>
          </a:p>
        </p:txBody>
      </p:sp>
      <p:sp>
        <p:nvSpPr>
          <p:cNvPr id="12" name="标题 11"/>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Flight Number vs. Orbit Type</a:t>
            </a:r>
            <a:endParaRPr lang="zh-CN" altLang="en-US" dirty="0">
              <a:sym typeface="+mn-ea"/>
            </a:endParaRPr>
          </a:p>
        </p:txBody>
      </p:sp>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sp>
        <p:nvSpPr>
          <p:cNvPr id="3" name="Content Placeholder 2"/>
          <p:cNvSpPr>
            <a:spLocks noGrp="1"/>
          </p:cNvSpPr>
          <p:nvPr>
            <p:ph type="body" sz="half" idx="4294967295"/>
            <p:custDataLst>
              <p:tags r:id="rId2"/>
            </p:custDataLst>
          </p:nvPr>
        </p:nvSpPr>
        <p:spPr>
          <a:xfrm>
            <a:off x="1504315" y="2057400"/>
            <a:ext cx="10687685" cy="3811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n-lt"/>
              </a:rPr>
              <a:t>We can observe that with heavy payloads, the successful landing are more for PO, LEO and ISS orbits.</a:t>
            </a: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p:txBody>
      </p:sp>
      <p:sp>
        <p:nvSpPr>
          <p:cNvPr id="4" name="Title 1"/>
          <p:cNvSpPr txBox="1"/>
          <p:nvPr>
            <p:custDataLst>
              <p:tags r:id="rId3"/>
            </p:custDataLst>
          </p:nvPr>
        </p:nvSpPr>
        <p:spPr>
          <a:xfrm>
            <a:off x="770011" y="538650"/>
            <a:ext cx="10515600" cy="549049"/>
          </a:xfrm>
          <a:prstGeom prst="rect">
            <a:avLst/>
          </a:prstGeom>
        </p:spPr>
        <p:txBody>
          <a:bodyPr vert="horz" wrap="square"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Payload vs. Orbit Type</a:t>
            </a:r>
            <a:endParaRPr lang="en-US" dirty="0">
              <a:solidFill>
                <a:schemeClr val="tx1"/>
              </a:solidFill>
              <a:latin typeface="+mn-lt"/>
              <a:ea typeface="+mn-ea"/>
            </a:endParaRPr>
          </a:p>
        </p:txBody>
      </p:sp>
      <p:pic>
        <p:nvPicPr>
          <p:cNvPr id="6" name="Picture 5"/>
          <p:cNvPicPr>
            <a:picLocks noChangeAspect="1"/>
          </p:cNvPicPr>
          <p:nvPr>
            <p:custDataLst>
              <p:tags r:id="rId4"/>
            </p:custDataLst>
          </p:nvPr>
        </p:nvPicPr>
        <p:blipFill>
          <a:blip r:embed="rId5"/>
          <a:stretch>
            <a:fillRect/>
          </a:stretch>
        </p:blipFill>
        <p:spPr>
          <a:xfrm>
            <a:off x="1146614" y="3429000"/>
            <a:ext cx="9082607" cy="2095500"/>
          </a:xfrm>
          <a:prstGeom prst="rect">
            <a:avLst/>
          </a:prstGeom>
        </p:spPr>
      </p:pic>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custDataLst>
              <p:tags r:id="rId1"/>
            </p:custDataLst>
          </p:nvPr>
        </p:nvSpPr>
        <p:spPr>
          <a:xfrm>
            <a:off x="8805333"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smtClean="0">
                <a:solidFill>
                  <a:schemeClr val="tx1"/>
                </a:solidFill>
                <a:latin typeface="+mn-lt"/>
                <a:ea typeface="+mn-ea"/>
              </a:rPr>
            </a:fld>
            <a:endParaRPr lang="en-US" sz="1200" smtClean="0">
              <a:solidFill>
                <a:schemeClr val="tx1"/>
              </a:solidFill>
              <a:latin typeface="+mn-lt"/>
              <a:ea typeface="+mn-ea"/>
            </a:endParaRPr>
          </a:p>
        </p:txBody>
      </p:sp>
      <p:pic>
        <p:nvPicPr>
          <p:cNvPr id="15" name="Picture 14"/>
          <p:cNvPicPr>
            <a:picLocks noChangeAspect="1"/>
          </p:cNvPicPr>
          <p:nvPr>
            <p:custDataLst>
              <p:tags r:id="rId2"/>
            </p:custDataLst>
          </p:nvPr>
        </p:nvPicPr>
        <p:blipFill>
          <a:blip r:embed="rId3"/>
          <a:stretch>
            <a:fillRect/>
          </a:stretch>
        </p:blipFill>
        <p:spPr>
          <a:xfrm>
            <a:off x="4712822" y="1935308"/>
            <a:ext cx="6303910" cy="3602565"/>
          </a:xfrm>
          <a:prstGeom prst="rect">
            <a:avLst/>
          </a:prstGeom>
        </p:spPr>
      </p:pic>
      <p:sp>
        <p:nvSpPr>
          <p:cNvPr id="20" name="Content Placeholder 2"/>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spcBef>
                <a:spcPts val="1400"/>
              </a:spcBef>
            </a:pPr>
            <a:r>
              <a:rPr lang="en-US" sz="2200" dirty="0">
                <a:solidFill>
                  <a:schemeClr val="tx1"/>
                </a:solidFill>
                <a:latin typeface="+mn-lt"/>
                <a:ea typeface="+mn-ea"/>
              </a:rPr>
              <a:t>From the plot, we can observe that success rate since 2013 kept on increasing till 2020.</a:t>
            </a:r>
            <a:endParaRPr lang="en-US" sz="2200" dirty="0">
              <a:solidFill>
                <a:schemeClr val="tx1"/>
              </a:solidFill>
              <a:latin typeface="+mn-lt"/>
              <a:ea typeface="+mn-ea"/>
            </a:endParaRPr>
          </a:p>
          <a:p>
            <a:pPr>
              <a:spcBef>
                <a:spcPts val="1400"/>
              </a:spcBef>
            </a:pPr>
            <a:endParaRPr lang="en-US" sz="2200" dirty="0">
              <a:solidFill>
                <a:schemeClr val="tx1"/>
              </a:solidFill>
              <a:latin typeface="+mn-lt"/>
              <a:ea typeface="+mn-ea"/>
            </a:endParaRPr>
          </a:p>
        </p:txBody>
      </p:sp>
      <p:sp>
        <p:nvSpPr>
          <p:cNvPr id="19" name="标题 18"/>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Launch Success Yearly Trend</a:t>
            </a:r>
            <a:endParaRPr lang="zh-CN" altLang="en-US" dirty="0">
              <a:sym typeface="+mn-ea"/>
            </a:endParaRPr>
          </a:p>
        </p:txBody>
      </p:sp>
    </p:spTree>
    <p:custDataLst>
      <p:tags r:id="rId6"/>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custDataLst>
              <p:tags r:id="rId1"/>
            </p:custDataLst>
          </p:nvPr>
        </p:nvPicPr>
        <p:blipFill>
          <a:blip r:embed="rId2"/>
          <a:stretch>
            <a:fillRect/>
          </a:stretch>
        </p:blipFill>
        <p:spPr>
          <a:xfrm>
            <a:off x="5295320" y="2196715"/>
            <a:ext cx="6253212" cy="3534424"/>
          </a:xfrm>
          <a:prstGeom prst="rect">
            <a:avLst/>
          </a:prstGeom>
        </p:spPr>
      </p:pic>
      <p:sp>
        <p:nvSpPr>
          <p:cNvPr id="11" name="Slide Number Placeholder 4"/>
          <p:cNvSpPr>
            <a:spLocks noGrp="1"/>
          </p:cNvSpPr>
          <p:nvPr>
            <p:custDataLst>
              <p:tags r:id="rId3"/>
            </p:custDataLst>
          </p:nvPr>
        </p:nvSpPr>
        <p:spPr>
          <a:xfrm>
            <a:off x="8805333"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smtClean="0">
                <a:solidFill>
                  <a:schemeClr val="tx1"/>
                </a:solidFill>
                <a:latin typeface="+mn-lt"/>
                <a:ea typeface="+mn-ea"/>
              </a:rPr>
            </a:fld>
            <a:endParaRPr lang="en-US" sz="1200" smtClean="0">
              <a:solidFill>
                <a:schemeClr val="tx1"/>
              </a:solidFill>
              <a:latin typeface="+mn-lt"/>
              <a:ea typeface="+mn-ea"/>
            </a:endParaRPr>
          </a:p>
        </p:txBody>
      </p:sp>
      <p:sp>
        <p:nvSpPr>
          <p:cNvPr id="13" name="Content Placeholder 2"/>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spcBef>
                <a:spcPts val="1400"/>
              </a:spcBef>
            </a:pPr>
            <a:r>
              <a:rPr lang="en-US" sz="2200" dirty="0">
                <a:solidFill>
                  <a:schemeClr val="tx1"/>
                </a:solidFill>
                <a:latin typeface="+mn-lt"/>
                <a:ea typeface="+mn-ea"/>
              </a:rPr>
              <a:t>We used the key word </a:t>
            </a:r>
            <a:r>
              <a:rPr lang="en-US" sz="2200" b="1" dirty="0">
                <a:solidFill>
                  <a:schemeClr val="tx1"/>
                </a:solidFill>
                <a:latin typeface="+mn-lt"/>
                <a:ea typeface="+mn-ea"/>
              </a:rPr>
              <a:t>DISTINCT</a:t>
            </a:r>
            <a:r>
              <a:rPr lang="en-US" sz="2200" dirty="0">
                <a:solidFill>
                  <a:schemeClr val="tx1"/>
                </a:solidFill>
                <a:latin typeface="+mn-lt"/>
                <a:ea typeface="+mn-ea"/>
              </a:rPr>
              <a:t> to show only unique launch sites from the SpaceX data.</a:t>
            </a:r>
            <a:endParaRPr lang="en-US" sz="2200" dirty="0">
              <a:solidFill>
                <a:schemeClr val="tx1"/>
              </a:solidFill>
              <a:latin typeface="+mn-lt"/>
              <a:ea typeface="+mn-ea"/>
            </a:endParaRPr>
          </a:p>
          <a:p>
            <a:pPr>
              <a:spcBef>
                <a:spcPts val="1400"/>
              </a:spcBef>
            </a:pPr>
            <a:endParaRPr lang="en-US" sz="2200" dirty="0">
              <a:solidFill>
                <a:schemeClr val="tx1"/>
              </a:solidFill>
              <a:latin typeface="+mn-lt"/>
              <a:ea typeface="+mn-ea"/>
            </a:endParaRPr>
          </a:p>
        </p:txBody>
      </p:sp>
      <p:sp>
        <p:nvSpPr>
          <p:cNvPr id="12" name="标题 11"/>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All Launch Site Names</a:t>
            </a:r>
            <a:endParaRPr lang="zh-CN" altLang="en-US" dirty="0">
              <a:sym typeface="+mn-ea"/>
            </a:endParaRPr>
          </a:p>
        </p:txBody>
      </p:sp>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pic>
        <p:nvPicPr>
          <p:cNvPr id="6" name="Picture 5"/>
          <p:cNvPicPr>
            <a:picLocks noChangeAspect="1"/>
          </p:cNvPicPr>
          <p:nvPr>
            <p:custDataLst>
              <p:tags r:id="rId2"/>
            </p:custDataLst>
          </p:nvPr>
        </p:nvPicPr>
        <p:blipFill>
          <a:blip r:embed="rId3"/>
          <a:stretch>
            <a:fillRect/>
          </a:stretch>
        </p:blipFill>
        <p:spPr>
          <a:xfrm>
            <a:off x="867266" y="1626375"/>
            <a:ext cx="10028374" cy="2907149"/>
          </a:xfrm>
          <a:prstGeom prst="rect">
            <a:avLst/>
          </a:prstGeom>
        </p:spPr>
      </p:pic>
      <p:sp>
        <p:nvSpPr>
          <p:cNvPr id="13"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endParaRPr lang="en-US" sz="2200" dirty="0">
              <a:solidFill>
                <a:schemeClr val="tx1"/>
              </a:solidFill>
              <a:latin typeface="+mn-lt"/>
              <a:ea typeface="+mn-ea"/>
            </a:endParaRPr>
          </a:p>
          <a:p>
            <a:pPr>
              <a:lnSpc>
                <a:spcPct val="100000"/>
              </a:lnSpc>
              <a:spcBef>
                <a:spcPts val="1400"/>
              </a:spcBef>
            </a:pPr>
            <a:endParaRPr lang="en-US" sz="2200" dirty="0">
              <a:solidFill>
                <a:schemeClr val="tx1"/>
              </a:solidFill>
              <a:latin typeface="+mn-lt"/>
              <a:ea typeface="+mn-ea"/>
            </a:endParaRPr>
          </a:p>
          <a:p>
            <a:pPr>
              <a:lnSpc>
                <a:spcPct val="100000"/>
              </a:lnSpc>
              <a:spcBef>
                <a:spcPts val="1400"/>
              </a:spcBef>
            </a:pPr>
            <a:endParaRPr lang="en-US" sz="2200" dirty="0">
              <a:solidFill>
                <a:schemeClr val="tx1"/>
              </a:solidFill>
              <a:latin typeface="+mn-lt"/>
              <a:ea typeface="+mn-ea"/>
            </a:endParaRPr>
          </a:p>
          <a:p>
            <a:pPr>
              <a:lnSpc>
                <a:spcPct val="100000"/>
              </a:lnSpc>
              <a:spcBef>
                <a:spcPts val="1400"/>
              </a:spcBef>
            </a:pPr>
            <a:endParaRPr lang="en-US" sz="2200" dirty="0">
              <a:solidFill>
                <a:schemeClr val="tx1"/>
              </a:solidFill>
              <a:latin typeface="+mn-lt"/>
              <a:ea typeface="+mn-ea"/>
            </a:endParaRPr>
          </a:p>
          <a:p>
            <a:pPr>
              <a:lnSpc>
                <a:spcPct val="100000"/>
              </a:lnSpc>
              <a:spcBef>
                <a:spcPts val="1400"/>
              </a:spcBef>
            </a:pPr>
            <a:endParaRPr lang="en-US" sz="2200" dirty="0">
              <a:solidFill>
                <a:schemeClr val="tx1"/>
              </a:solidFill>
              <a:latin typeface="+mn-lt"/>
              <a:ea typeface="+mn-ea"/>
            </a:endParaRPr>
          </a:p>
          <a:p>
            <a:pPr>
              <a:lnSpc>
                <a:spcPct val="100000"/>
              </a:lnSpc>
              <a:spcBef>
                <a:spcPts val="1400"/>
              </a:spcBef>
            </a:pP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We used the query above to display 5 records where launch sites begin with `CCA`</a:t>
            </a:r>
            <a:endParaRPr lang="en-US" sz="2200" dirty="0">
              <a:solidFill>
                <a:schemeClr val="tx1"/>
              </a:solidFill>
              <a:latin typeface="+mn-lt"/>
              <a:ea typeface="+mn-ea"/>
            </a:endParaRPr>
          </a:p>
        </p:txBody>
      </p:sp>
      <p:sp>
        <p:nvSpPr>
          <p:cNvPr id="12" name="标题 11"/>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Launch Site Names Begin with 'CCA'</a:t>
            </a:r>
            <a:endParaRPr lang="zh-CN" altLang="en-US" dirty="0">
              <a:sym typeface="+mn-ea"/>
            </a:endParaRPr>
          </a:p>
        </p:txBody>
      </p:sp>
    </p:spTree>
    <p:custDataLst>
      <p:tags r:id="rId6"/>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pic>
        <p:nvPicPr>
          <p:cNvPr id="6" name="Picture 5"/>
          <p:cNvPicPr>
            <a:picLocks noChangeAspect="1"/>
          </p:cNvPicPr>
          <p:nvPr>
            <p:custDataLst>
              <p:tags r:id="rId2"/>
            </p:custDataLst>
          </p:nvPr>
        </p:nvPicPr>
        <p:blipFill>
          <a:blip r:embed="rId3"/>
          <a:stretch>
            <a:fillRect/>
          </a:stretch>
        </p:blipFill>
        <p:spPr>
          <a:xfrm>
            <a:off x="1858945" y="2833181"/>
            <a:ext cx="7415269" cy="2942144"/>
          </a:xfrm>
          <a:prstGeom prst="rect">
            <a:avLst/>
          </a:prstGeom>
        </p:spPr>
      </p:pic>
      <p:sp>
        <p:nvSpPr>
          <p:cNvPr id="13"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solidFill>
                <a:latin typeface="+mn-lt"/>
                <a:ea typeface="+mn-ea"/>
              </a:rPr>
              <a:t>We calculated the total payload carried by boosters from NASA as 45596 using the query below</a:t>
            </a:r>
            <a:endParaRPr lang="en-US" sz="2200" dirty="0">
              <a:solidFill>
                <a:schemeClr val="tx1"/>
              </a:solidFill>
              <a:latin typeface="+mn-lt"/>
              <a:ea typeface="+mn-ea"/>
            </a:endParaRPr>
          </a:p>
        </p:txBody>
      </p:sp>
      <p:sp>
        <p:nvSpPr>
          <p:cNvPr id="12" name="标题 11"/>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Total Payload Mass</a:t>
            </a:r>
            <a:endParaRPr lang="zh-CN" altLang="en-US" dirty="0">
              <a:sym typeface="+mn-ea"/>
            </a:endParaRPr>
          </a:p>
        </p:txBody>
      </p:sp>
    </p:spTree>
    <p:custDataLst>
      <p:tags r:id="rId6"/>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2"/>
          <a:stretch>
            <a:fillRect/>
          </a:stretch>
        </p:blipFill>
        <p:spPr>
          <a:xfrm>
            <a:off x="5405862" y="2217937"/>
            <a:ext cx="6019331" cy="2418879"/>
          </a:xfrm>
          <a:prstGeom prst="rect">
            <a:avLst/>
          </a:prstGeom>
          <a:effectLst/>
        </p:spPr>
      </p:pic>
      <p:sp>
        <p:nvSpPr>
          <p:cNvPr id="12" name="Slide Number Placeholder 3"/>
          <p:cNvSpPr>
            <a:spLocks noGrp="1"/>
          </p:cNvSpPr>
          <p:nvPr>
            <p:custDataLst>
              <p:tags r:id="rId3"/>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a:solidFill>
                  <a:schemeClr val="tx1"/>
                </a:solidFill>
                <a:latin typeface="+mn-lt"/>
                <a:ea typeface="+mn-ea"/>
              </a:rPr>
            </a:fld>
            <a:endParaRPr lang="en-US" sz="1200">
              <a:solidFill>
                <a:schemeClr val="tx1"/>
              </a:solidFill>
              <a:latin typeface="+mn-lt"/>
              <a:ea typeface="+mn-ea"/>
            </a:endParaRPr>
          </a:p>
        </p:txBody>
      </p:sp>
      <p:sp>
        <p:nvSpPr>
          <p:cNvPr id="15" name="Content Placeholder 4"/>
          <p:cNvSpPr>
            <a:spLocks noGrp="1"/>
          </p:cNvSpPr>
          <p:nvPr>
            <p:custDataLst>
              <p:tags r:id="rId4"/>
            </p:custDataLst>
          </p:nvPr>
        </p:nvSpPr>
        <p:spPr>
          <a:xfrm>
            <a:off x="193040" y="1397635"/>
            <a:ext cx="4424680" cy="4759325"/>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spcBef>
                <a:spcPts val="1400"/>
              </a:spcBef>
            </a:pPr>
            <a:r>
              <a:rPr lang="en-US" sz="2000" dirty="0">
                <a:solidFill>
                  <a:schemeClr val="tx1">
                    <a:lumMod val="50000"/>
                    <a:lumOff val="50000"/>
                  </a:schemeClr>
                </a:solidFill>
                <a:latin typeface="+mn-lt"/>
                <a:ea typeface="+mn-ea"/>
              </a:rPr>
              <a:t>We calculated the average payload mass carried by booster version F9 v1.1 as 2928.4</a:t>
            </a:r>
            <a:endParaRPr lang="en-US" sz="2000" dirty="0">
              <a:solidFill>
                <a:schemeClr val="tx1">
                  <a:lumMod val="50000"/>
                  <a:lumOff val="50000"/>
                </a:schemeClr>
              </a:solidFill>
              <a:latin typeface="+mn-lt"/>
              <a:ea typeface="+mn-ea"/>
            </a:endParaRPr>
          </a:p>
          <a:p>
            <a:pPr>
              <a:spcBef>
                <a:spcPts val="1400"/>
              </a:spcBef>
            </a:pPr>
            <a:endParaRPr lang="en-US" sz="2000" dirty="0">
              <a:solidFill>
                <a:schemeClr val="tx1">
                  <a:lumMod val="50000"/>
                  <a:lumOff val="50000"/>
                </a:schemeClr>
              </a:solidFill>
              <a:latin typeface="+mn-lt"/>
              <a:ea typeface="+mn-ea"/>
            </a:endParaRPr>
          </a:p>
        </p:txBody>
      </p:sp>
      <p:sp>
        <p:nvSpPr>
          <p:cNvPr id="14" name="标题 13"/>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Average Payload Mass by F9 v1.1</a:t>
            </a:r>
            <a:endParaRPr lang="zh-CN" altLang="en-US" dirty="0">
              <a:sym typeface="+mn-ea"/>
            </a:endParaRPr>
          </a:p>
        </p:txBody>
      </p:sp>
    </p:spTree>
    <p:custDataLst>
      <p:tags r:id="rId6"/>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custDataLst>
              <p:tags r:id="rId1"/>
            </p:custDataLst>
          </p:nvPr>
        </p:nvPicPr>
        <p:blipFill>
          <a:blip r:embed="rId2"/>
          <a:stretch>
            <a:fillRect/>
          </a:stretch>
        </p:blipFill>
        <p:spPr>
          <a:xfrm>
            <a:off x="5295320" y="2716765"/>
            <a:ext cx="6253212" cy="2494323"/>
          </a:xfrm>
          <a:prstGeom prst="rect">
            <a:avLst/>
          </a:prstGeom>
        </p:spPr>
      </p:pic>
      <p:sp>
        <p:nvSpPr>
          <p:cNvPr id="12" name="Slide Number Placeholder 3"/>
          <p:cNvSpPr>
            <a:spLocks noGrp="1"/>
          </p:cNvSpPr>
          <p:nvPr>
            <p:custDataLst>
              <p:tags r:id="rId3"/>
            </p:custDataLst>
          </p:nvPr>
        </p:nvSpPr>
        <p:spPr>
          <a:xfrm>
            <a:off x="8805333"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smtClean="0">
                <a:solidFill>
                  <a:schemeClr val="tx1"/>
                </a:solidFill>
                <a:latin typeface="+mn-lt"/>
                <a:ea typeface="+mn-ea"/>
              </a:rPr>
            </a:fld>
            <a:endParaRPr lang="en-US" sz="1200" smtClean="0">
              <a:solidFill>
                <a:schemeClr val="tx1"/>
              </a:solidFill>
              <a:latin typeface="+mn-lt"/>
              <a:ea typeface="+mn-ea"/>
            </a:endParaRPr>
          </a:p>
        </p:txBody>
      </p:sp>
      <p:sp>
        <p:nvSpPr>
          <p:cNvPr id="20"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spcBef>
                <a:spcPts val="1400"/>
              </a:spcBef>
            </a:pPr>
            <a:r>
              <a:rPr lang="en-US" sz="1800" dirty="0">
                <a:solidFill>
                  <a:schemeClr val="tx1"/>
                </a:solidFill>
                <a:latin typeface="+mn-lt"/>
                <a:ea typeface="+mn-ea"/>
              </a:rPr>
              <a:t>We observed that the dates of the first successful landing outcome on ground pad was 22</a:t>
            </a:r>
            <a:r>
              <a:rPr lang="en-US" sz="1800" baseline="30000" dirty="0">
                <a:solidFill>
                  <a:schemeClr val="tx1"/>
                </a:solidFill>
                <a:latin typeface="+mn-lt"/>
                <a:ea typeface="+mn-ea"/>
              </a:rPr>
              <a:t>nd</a:t>
            </a:r>
            <a:r>
              <a:rPr lang="en-US" sz="1800" dirty="0">
                <a:solidFill>
                  <a:schemeClr val="tx1"/>
                </a:solidFill>
                <a:latin typeface="+mn-lt"/>
                <a:ea typeface="+mn-ea"/>
              </a:rPr>
              <a:t> December 2015</a:t>
            </a:r>
            <a:endParaRPr lang="en-US" sz="1800" dirty="0">
              <a:solidFill>
                <a:schemeClr val="tx1"/>
              </a:solidFill>
              <a:latin typeface="+mn-lt"/>
              <a:ea typeface="+mn-ea"/>
            </a:endParaRPr>
          </a:p>
        </p:txBody>
      </p:sp>
      <p:sp>
        <p:nvSpPr>
          <p:cNvPr id="16" name="标题 15"/>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First Successful Ground Landing Date</a:t>
            </a:r>
            <a:endParaRPr lang="zh-CN" altLang="en-US" dirty="0">
              <a:sym typeface="+mn-ea"/>
            </a:endParaRPr>
          </a:p>
        </p:txBody>
      </p:sp>
    </p:spTree>
    <p:custDataLst>
      <p:tags r:id="rId6"/>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custDataLst>
              <p:tags r:id="rId1"/>
            </p:custDataLst>
          </p:nvPr>
        </p:nvSpPr>
        <p:spPr>
          <a:xfrm>
            <a:off x="643467" y="321734"/>
            <a:ext cx="10905066" cy="1135737"/>
          </a:xfrm>
          <a:prstGeom prst="rect">
            <a:avLst/>
          </a:prstGeom>
        </p:spPr>
        <p:txBody>
          <a:bodyPr vert="horz" wrap="square" lIns="91440" tIns="45720" rIns="91440" bIns="45720" rtlCol="0" anchor="ctr">
            <a:normAutofit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n-lt"/>
                <a:ea typeface="+mj-ea"/>
                <a:cs typeface="+mj-cs"/>
              </a:rPr>
              <a:t>Successful Drone Ship Landing with Payload between 4000 and 6000</a:t>
            </a:r>
            <a:endParaRPr lang="en-US" sz="3600" kern="1200" dirty="0">
              <a:solidFill>
                <a:schemeClr val="tx1"/>
              </a:solidFill>
              <a:latin typeface="+mn-lt"/>
              <a:ea typeface="+mj-ea"/>
              <a:cs typeface="+mj-cs"/>
            </a:endParaRPr>
          </a:p>
        </p:txBody>
      </p:sp>
      <p:pic>
        <p:nvPicPr>
          <p:cNvPr id="3" name="Picture 2"/>
          <p:cNvPicPr>
            <a:picLocks noChangeAspect="1"/>
          </p:cNvPicPr>
          <p:nvPr>
            <p:custDataLst>
              <p:tags r:id="rId2"/>
            </p:custDataLst>
          </p:nvPr>
        </p:nvPicPr>
        <p:blipFill>
          <a:blip r:embed="rId3"/>
          <a:stretch>
            <a:fillRect/>
          </a:stretch>
        </p:blipFill>
        <p:spPr>
          <a:xfrm>
            <a:off x="643467" y="1669951"/>
            <a:ext cx="6253214" cy="4284116"/>
          </a:xfrm>
          <a:prstGeom prst="rect">
            <a:avLst/>
          </a:prstGeom>
        </p:spPr>
      </p:pic>
      <p:sp>
        <p:nvSpPr>
          <p:cNvPr id="5" name="Content Placeholder 4"/>
          <p:cNvSpPr>
            <a:spLocks noGrp="1"/>
          </p:cNvSpPr>
          <p:nvPr>
            <p:ph idx="4294967295"/>
            <p:custDataLst>
              <p:tags r:id="rId4"/>
            </p:custDataLst>
          </p:nvPr>
        </p:nvSpPr>
        <p:spPr>
          <a:xfrm>
            <a:off x="8187055" y="1783080"/>
            <a:ext cx="4004945" cy="4394200"/>
          </a:xfrm>
          <a:prstGeom prst="rect">
            <a:avLst/>
          </a:prstGeom>
        </p:spPr>
        <p:txBody>
          <a:bodyPr vert="horz" lIns="91440" tIns="45720" rIns="91440" bIns="45720" rtlCol="0">
            <a:normAutofit/>
          </a:bodyPr>
          <a:lstStyle/>
          <a:p>
            <a:pPr>
              <a:spcBef>
                <a:spcPts val="1400"/>
              </a:spcBef>
            </a:pPr>
            <a:r>
              <a:rPr lang="en-US" sz="2000" dirty="0">
                <a:latin typeface="+mn-lt"/>
              </a:rPr>
              <a:t>We used the </a:t>
            </a:r>
            <a:r>
              <a:rPr lang="en-US" sz="2000" b="1" dirty="0">
                <a:latin typeface="+mn-lt"/>
              </a:rPr>
              <a:t>WHERE</a:t>
            </a:r>
            <a:r>
              <a:rPr lang="en-US" sz="2000" dirty="0">
                <a:latin typeface="+mn-lt"/>
              </a:rPr>
              <a:t> clause to filter for boosters which have successfully landed on drone ship and applied the </a:t>
            </a:r>
            <a:r>
              <a:rPr lang="en-US" sz="2000" b="1" dirty="0">
                <a:latin typeface="+mn-lt"/>
              </a:rPr>
              <a:t>AND</a:t>
            </a:r>
            <a:r>
              <a:rPr lang="en-US" sz="2000" dirty="0">
                <a:latin typeface="+mn-lt"/>
              </a:rPr>
              <a:t> condition to determine successful landing with payload mass greater than 4000 but less than 6000</a:t>
            </a:r>
            <a:endParaRPr lang="en-US" sz="2000" dirty="0">
              <a:latin typeface="+mn-lt"/>
            </a:endParaRPr>
          </a:p>
          <a:p>
            <a:pPr>
              <a:spcBef>
                <a:spcPts val="1400"/>
              </a:spcBef>
            </a:pPr>
            <a:endParaRPr lang="en-US" sz="2000" dirty="0">
              <a:latin typeface="+mn-lt"/>
            </a:endParaRPr>
          </a:p>
        </p:txBody>
      </p:sp>
      <p:sp>
        <p:nvSpPr>
          <p:cNvPr id="6" name="Slide Number Placeholder 3"/>
          <p:cNvSpPr>
            <a:spLocks noGrp="1"/>
          </p:cNvSpPr>
          <p:nvPr>
            <p:custDataLst>
              <p:tags r:id="rId5"/>
            </p:custDataLst>
          </p:nvPr>
        </p:nvSpPr>
        <p:spPr>
          <a:xfrm>
            <a:off x="8805332"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smtClean="0">
                <a:solidFill>
                  <a:schemeClr val="tx1"/>
                </a:solidFill>
                <a:latin typeface="+mn-lt"/>
                <a:ea typeface="+mn-ea"/>
              </a:rPr>
            </a:fld>
            <a:endParaRPr lang="en-US" sz="1200" smtClean="0">
              <a:solidFill>
                <a:schemeClr val="tx1"/>
              </a:solidFill>
              <a:latin typeface="+mn-lt"/>
              <a:ea typeface="+mn-ea"/>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6"/>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custDataLst>
              <p:tags r:id="rId1"/>
            </p:custDataLst>
          </p:nvPr>
        </p:nvSpPr>
        <p:spPr>
          <a:xfrm>
            <a:off x="8714772" y="6332572"/>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mtClean="0">
                <a:solidFill>
                  <a:schemeClr val="tx1"/>
                </a:solidFill>
              </a:rPr>
            </a:fld>
            <a:endParaRPr lang="en-US" dirty="0" smtClean="0">
              <a:solidFill>
                <a:schemeClr val="tx1"/>
              </a:solidFill>
            </a:endParaRPr>
          </a:p>
        </p:txBody>
      </p:sp>
      <p:sp>
        <p:nvSpPr>
          <p:cNvPr id="10" name="Content Placeholder 2"/>
          <p:cNvSpPr txBox="1"/>
          <p:nvPr>
            <p:custDataLst>
              <p:tags r:id="rId2"/>
            </p:custDataLst>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Summary of methodologies</a:t>
            </a:r>
            <a:endParaRPr lang="en-US" sz="22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Data Collection through API</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Data Collection with Web Scraping</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Data Wrangling</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Exploratory Data Analysis with SQL</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Exploratory Data Analysis with Data Visualization</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Interactive Visual Analytics with Folium</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Machine Learning Prediction</a:t>
            </a:r>
            <a:endParaRPr lang="en-US" sz="1800" dirty="0">
              <a:solidFill>
                <a:schemeClr val="accent3">
                  <a:lumMod val="25000"/>
                </a:schemeClr>
              </a:solidFill>
              <a:latin typeface="+mn-lt"/>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mn-lt"/>
              </a:rPr>
              <a:t>Summary of all results</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Exploratory Data Analysis result</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Interactive analytics in screenshots</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Predictive Analytics result</a:t>
            </a:r>
            <a:endParaRPr lang="en-US" sz="1800" dirty="0">
              <a:solidFill>
                <a:schemeClr val="accent3">
                  <a:lumMod val="25000"/>
                </a:schemeClr>
              </a:solidFill>
              <a:latin typeface="+mn-lt"/>
            </a:endParaRPr>
          </a:p>
          <a:p>
            <a:pPr>
              <a:lnSpc>
                <a:spcPct val="100000"/>
              </a:lnSpc>
              <a:spcBef>
                <a:spcPts val="1400"/>
              </a:spcBef>
            </a:pPr>
            <a:endParaRPr lang="en-US" sz="1800" dirty="0">
              <a:solidFill>
                <a:schemeClr val="accent3">
                  <a:lumMod val="25000"/>
                </a:schemeClr>
              </a:solidFill>
              <a:latin typeface="+mn-lt"/>
            </a:endParaRPr>
          </a:p>
        </p:txBody>
      </p:sp>
      <p:sp>
        <p:nvSpPr>
          <p:cNvPr id="12" name="标题 11"/>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Executive Summary</a:t>
            </a:r>
            <a:endParaRPr lang="zh-CN" altLang="en-US" dirty="0">
              <a:sym typeface="+mn-ea"/>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Slide Number Placeholder 3"/>
          <p:cNvSpPr>
            <a:spLocks noGrp="1"/>
          </p:cNvSpPr>
          <p:nvPr>
            <p:custDataLst>
              <p:tags r:id="rId1"/>
            </p:custDataLst>
          </p:nvPr>
        </p:nvSpPr>
        <p:spPr>
          <a:xfrm>
            <a:off x="8805332"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smtClean="0">
                <a:solidFill>
                  <a:schemeClr val="tx1"/>
                </a:solidFill>
                <a:latin typeface="+mn-lt"/>
                <a:ea typeface="+mn-ea"/>
              </a:rPr>
            </a:fld>
            <a:endParaRPr lang="en-US" sz="1200" smtClean="0">
              <a:solidFill>
                <a:schemeClr val="tx1"/>
              </a:solidFill>
              <a:latin typeface="+mn-lt"/>
              <a:ea typeface="+mn-ea"/>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custDataLst>
              <p:tags r:id="rId2"/>
            </p:custDataLst>
          </p:nvPr>
        </p:nvPicPr>
        <p:blipFill>
          <a:blip r:embed="rId3"/>
          <a:stretch>
            <a:fillRect/>
          </a:stretch>
        </p:blipFill>
        <p:spPr>
          <a:xfrm>
            <a:off x="2121535" y="2317750"/>
            <a:ext cx="4854575" cy="4403725"/>
          </a:xfrm>
          <a:prstGeom prst="rect">
            <a:avLst/>
          </a:prstGeom>
        </p:spPr>
      </p:pic>
      <p:sp>
        <p:nvSpPr>
          <p:cNvPr id="14"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spcBef>
                <a:spcPts val="1400"/>
              </a:spcBef>
            </a:pPr>
            <a:r>
              <a:rPr lang="en-US" sz="2000" dirty="0">
                <a:solidFill>
                  <a:schemeClr val="tx1"/>
                </a:solidFill>
                <a:latin typeface="+mn-lt"/>
                <a:ea typeface="+mn-ea"/>
              </a:rPr>
              <a:t>We used wildcard like ‘%’ to filter for </a:t>
            </a:r>
            <a:r>
              <a:rPr lang="en-US" sz="2000" b="1" dirty="0">
                <a:solidFill>
                  <a:schemeClr val="tx1"/>
                </a:solidFill>
                <a:latin typeface="+mn-lt"/>
                <a:ea typeface="+mn-ea"/>
              </a:rPr>
              <a:t>WHERE</a:t>
            </a:r>
            <a:r>
              <a:rPr lang="en-US" sz="2000" dirty="0">
                <a:solidFill>
                  <a:schemeClr val="tx1"/>
                </a:solidFill>
                <a:latin typeface="+mn-lt"/>
                <a:ea typeface="+mn-ea"/>
              </a:rPr>
              <a:t> </a:t>
            </a:r>
            <a:r>
              <a:rPr lang="en-US" sz="2000" dirty="0" err="1">
                <a:solidFill>
                  <a:schemeClr val="tx1"/>
                </a:solidFill>
                <a:latin typeface="+mn-lt"/>
                <a:ea typeface="+mn-ea"/>
              </a:rPr>
              <a:t>MissionOutcome</a:t>
            </a:r>
            <a:r>
              <a:rPr lang="en-US" sz="2000" dirty="0">
                <a:solidFill>
                  <a:schemeClr val="tx1"/>
                </a:solidFill>
                <a:latin typeface="+mn-lt"/>
                <a:ea typeface="+mn-ea"/>
              </a:rPr>
              <a:t> was a success or a failure. </a:t>
            </a:r>
            <a:endParaRPr lang="en-US" sz="2000" dirty="0">
              <a:solidFill>
                <a:schemeClr val="tx1"/>
              </a:solidFill>
              <a:latin typeface="+mn-lt"/>
              <a:ea typeface="+mn-ea"/>
            </a:endParaRPr>
          </a:p>
          <a:p>
            <a:pPr>
              <a:spcBef>
                <a:spcPts val="1400"/>
              </a:spcBef>
            </a:pPr>
            <a:endParaRPr lang="en-US" sz="2000" dirty="0">
              <a:solidFill>
                <a:schemeClr val="tx1"/>
              </a:solidFill>
              <a:latin typeface="+mn-lt"/>
              <a:ea typeface="+mn-ea"/>
            </a:endParaRPr>
          </a:p>
        </p:txBody>
      </p:sp>
      <p:sp>
        <p:nvSpPr>
          <p:cNvPr id="12" name="标题 11"/>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Total Number of Successful and Failure Mission Outcomes</a:t>
            </a:r>
            <a:endParaRPr lang="zh-CN" altLang="en-US" dirty="0">
              <a:sym typeface="+mn-ea"/>
            </a:endParaRPr>
          </a:p>
        </p:txBody>
      </p:sp>
    </p:spTree>
    <p:custDataLst>
      <p:tags r:id="rId6"/>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p:cNvPicPr>
            <a:picLocks noChangeAspect="1"/>
          </p:cNvPicPr>
          <p:nvPr>
            <p:custDataLst>
              <p:tags r:id="rId1"/>
            </p:custDataLst>
          </p:nvPr>
        </p:nvPicPr>
        <p:blipFill>
          <a:blip r:embed="rId2"/>
          <a:stretch>
            <a:fillRect/>
          </a:stretch>
        </p:blipFill>
        <p:spPr>
          <a:xfrm>
            <a:off x="5251450" y="2068195"/>
            <a:ext cx="5609590" cy="4516120"/>
          </a:xfrm>
          <a:prstGeom prst="rect">
            <a:avLst/>
          </a:prstGeom>
        </p:spPr>
      </p:pic>
      <p:sp>
        <p:nvSpPr>
          <p:cNvPr id="12" name="Slide Number Placeholder 3"/>
          <p:cNvSpPr>
            <a:spLocks noGrp="1"/>
          </p:cNvSpPr>
          <p:nvPr>
            <p:custDataLst>
              <p:tags r:id="rId3"/>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000">
                <a:solidFill>
                  <a:schemeClr val="tx1">
                    <a:lumMod val="50000"/>
                  </a:schemeClr>
                </a:solidFill>
                <a:latin typeface="+mn-lt"/>
                <a:ea typeface="+mn-ea"/>
              </a:rPr>
            </a:fld>
            <a:endParaRPr lang="en-US" sz="1000">
              <a:solidFill>
                <a:schemeClr val="tx1">
                  <a:lumMod val="50000"/>
                </a:schemeClr>
              </a:solidFill>
              <a:latin typeface="+mn-lt"/>
              <a:ea typeface="+mn-ea"/>
            </a:endParaRPr>
          </a:p>
        </p:txBody>
      </p:sp>
      <p:sp>
        <p:nvSpPr>
          <p:cNvPr id="15"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spcBef>
                <a:spcPts val="1400"/>
              </a:spcBef>
            </a:pPr>
            <a:r>
              <a:rPr lang="en-US" sz="1700" dirty="0">
                <a:solidFill>
                  <a:schemeClr val="tx1"/>
                </a:solidFill>
                <a:latin typeface="+mn-lt"/>
                <a:ea typeface="+mn-ea"/>
              </a:rPr>
              <a:t>We determined the booster that have carried the maximum payload using a subquery in the </a:t>
            </a:r>
            <a:r>
              <a:rPr lang="en-US" sz="1700" b="1" dirty="0">
                <a:solidFill>
                  <a:schemeClr val="tx1"/>
                </a:solidFill>
                <a:latin typeface="+mn-lt"/>
                <a:ea typeface="+mn-ea"/>
              </a:rPr>
              <a:t>WHERE</a:t>
            </a:r>
            <a:r>
              <a:rPr lang="en-US" sz="1700" dirty="0">
                <a:solidFill>
                  <a:schemeClr val="tx1"/>
                </a:solidFill>
                <a:latin typeface="+mn-lt"/>
                <a:ea typeface="+mn-ea"/>
              </a:rPr>
              <a:t> clause and the </a:t>
            </a:r>
            <a:r>
              <a:rPr lang="en-US" sz="1700" b="1" dirty="0">
                <a:solidFill>
                  <a:schemeClr val="tx1"/>
                </a:solidFill>
                <a:latin typeface="+mn-lt"/>
                <a:ea typeface="+mn-ea"/>
              </a:rPr>
              <a:t>MAX() </a:t>
            </a:r>
            <a:r>
              <a:rPr lang="en-US" sz="1700" dirty="0">
                <a:solidFill>
                  <a:schemeClr val="tx1"/>
                </a:solidFill>
                <a:latin typeface="+mn-lt"/>
                <a:ea typeface="+mn-ea"/>
              </a:rPr>
              <a:t>function.</a:t>
            </a:r>
            <a:endParaRPr lang="en-US" sz="1700" dirty="0">
              <a:solidFill>
                <a:schemeClr val="tx1"/>
              </a:solidFill>
              <a:latin typeface="+mn-lt"/>
              <a:ea typeface="+mn-ea"/>
            </a:endParaRPr>
          </a:p>
        </p:txBody>
      </p:sp>
      <p:sp>
        <p:nvSpPr>
          <p:cNvPr id="14" name="标题 13"/>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Boosters Carried Maximum Payload</a:t>
            </a:r>
            <a:endParaRPr lang="zh-CN" altLang="en-US" dirty="0">
              <a:sym typeface="+mn-ea"/>
            </a:endParaRPr>
          </a:p>
        </p:txBody>
      </p:sp>
    </p:spTree>
    <p:custDataLst>
      <p:tags r:id="rId6"/>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dirty="0" smtClean="0">
              <a:solidFill>
                <a:schemeClr val="tx1"/>
              </a:solidFill>
              <a:latin typeface="+mn-lt"/>
              <a:ea typeface="+mn-ea"/>
            </a:endParaRPr>
          </a:p>
        </p:txBody>
      </p:sp>
      <p:pic>
        <p:nvPicPr>
          <p:cNvPr id="6" name="Picture 5"/>
          <p:cNvPicPr>
            <a:picLocks noChangeAspect="1"/>
          </p:cNvPicPr>
          <p:nvPr>
            <p:custDataLst>
              <p:tags r:id="rId2"/>
            </p:custDataLst>
          </p:nvPr>
        </p:nvPicPr>
        <p:blipFill>
          <a:blip r:embed="rId3"/>
          <a:stretch>
            <a:fillRect/>
          </a:stretch>
        </p:blipFill>
        <p:spPr>
          <a:xfrm>
            <a:off x="2023304" y="3075335"/>
            <a:ext cx="7239000" cy="2581275"/>
          </a:xfrm>
          <a:prstGeom prst="rect">
            <a:avLst/>
          </a:prstGeom>
        </p:spPr>
      </p:pic>
      <p:sp>
        <p:nvSpPr>
          <p:cNvPr id="13"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solidFill>
                <a:latin typeface="+mn-lt"/>
                <a:ea typeface="+mn-ea"/>
              </a:rPr>
              <a:t>We used a combinations of the </a:t>
            </a:r>
            <a:r>
              <a:rPr lang="en-US" sz="2200" b="1" dirty="0">
                <a:solidFill>
                  <a:schemeClr val="tx1"/>
                </a:solidFill>
                <a:latin typeface="+mn-lt"/>
                <a:ea typeface="+mn-ea"/>
              </a:rPr>
              <a:t>WHERE</a:t>
            </a:r>
            <a:r>
              <a:rPr lang="en-US" sz="2200" dirty="0">
                <a:solidFill>
                  <a:schemeClr val="tx1"/>
                </a:solidFill>
                <a:latin typeface="+mn-lt"/>
                <a:ea typeface="+mn-ea"/>
              </a:rPr>
              <a:t> clause, </a:t>
            </a:r>
            <a:r>
              <a:rPr lang="en-US" sz="2200" b="1" dirty="0">
                <a:solidFill>
                  <a:schemeClr val="tx1"/>
                </a:solidFill>
                <a:latin typeface="+mn-lt"/>
                <a:ea typeface="+mn-ea"/>
              </a:rPr>
              <a:t>LIKE</a:t>
            </a:r>
            <a:r>
              <a:rPr lang="en-US" sz="2200" dirty="0">
                <a:solidFill>
                  <a:schemeClr val="tx1"/>
                </a:solidFill>
                <a:latin typeface="+mn-lt"/>
                <a:ea typeface="+mn-ea"/>
              </a:rPr>
              <a:t>, </a:t>
            </a:r>
            <a:r>
              <a:rPr lang="en-US" sz="2200" b="1" dirty="0">
                <a:solidFill>
                  <a:schemeClr val="tx1"/>
                </a:solidFill>
                <a:latin typeface="+mn-lt"/>
                <a:ea typeface="+mn-ea"/>
              </a:rPr>
              <a:t>AND</a:t>
            </a:r>
            <a:r>
              <a:rPr lang="en-US" sz="2200" dirty="0">
                <a:solidFill>
                  <a:schemeClr val="tx1"/>
                </a:solidFill>
                <a:latin typeface="+mn-lt"/>
                <a:ea typeface="+mn-ea"/>
              </a:rPr>
              <a:t>, and </a:t>
            </a:r>
            <a:r>
              <a:rPr lang="en-US" sz="2200" b="1" dirty="0">
                <a:solidFill>
                  <a:schemeClr val="tx1"/>
                </a:solidFill>
                <a:latin typeface="+mn-lt"/>
                <a:ea typeface="+mn-ea"/>
              </a:rPr>
              <a:t>BETWEEN</a:t>
            </a:r>
            <a:r>
              <a:rPr lang="en-US" sz="2200" dirty="0">
                <a:solidFill>
                  <a:schemeClr val="tx1"/>
                </a:solidFill>
                <a:latin typeface="+mn-lt"/>
                <a:ea typeface="+mn-ea"/>
              </a:rPr>
              <a:t> conditions to filter for failed landing outcomes in drone ship, their booster versions, and launch site names for year 2015</a:t>
            </a:r>
            <a:endParaRPr lang="en-US" sz="2200" dirty="0">
              <a:solidFill>
                <a:schemeClr val="tx1"/>
              </a:solidFill>
              <a:latin typeface="+mn-lt"/>
              <a:ea typeface="+mn-ea"/>
            </a:endParaRPr>
          </a:p>
          <a:p>
            <a:pPr>
              <a:lnSpc>
                <a:spcPct val="100000"/>
              </a:lnSpc>
              <a:spcBef>
                <a:spcPts val="1400"/>
              </a:spcBef>
            </a:pPr>
            <a:endParaRPr lang="en-US" sz="2200" dirty="0">
              <a:solidFill>
                <a:schemeClr val="tx1"/>
              </a:solidFill>
              <a:latin typeface="+mn-lt"/>
              <a:ea typeface="+mn-ea"/>
            </a:endParaRPr>
          </a:p>
        </p:txBody>
      </p:sp>
      <p:sp>
        <p:nvSpPr>
          <p:cNvPr id="12" name="标题 11"/>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2015 Launch Records</a:t>
            </a:r>
            <a:endParaRPr lang="zh-CN" altLang="en-US" dirty="0">
              <a:sym typeface="+mn-ea"/>
            </a:endParaRPr>
          </a:p>
        </p:txBody>
      </p:sp>
    </p:spTree>
    <p:custDataLst>
      <p:tags r:id="rId6"/>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custDataLst>
              <p:tags r:id="rId1"/>
            </p:custDataLst>
          </p:nvPr>
        </p:nvSpPr>
        <p:spPr>
          <a:xfrm>
            <a:off x="643467" y="321734"/>
            <a:ext cx="10905066" cy="1135737"/>
          </a:xfrm>
          <a:prstGeom prst="rect">
            <a:avLst/>
          </a:prstGeom>
        </p:spPr>
        <p:txBody>
          <a:bodyPr vert="horz" wrap="square" lIns="91440" tIns="45720" rIns="91440" bIns="45720" rtlCol="0" anchor="ctr">
            <a:normAutofit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n-lt"/>
                <a:ea typeface="+mj-ea"/>
                <a:cs typeface="+mj-cs"/>
              </a:rPr>
              <a:t>Rank Landing Outcomes Between 2010-06-04 and 2017-03-20</a:t>
            </a:r>
            <a:endParaRPr lang="en-US" sz="3600" kern="1200" dirty="0">
              <a:solidFill>
                <a:schemeClr val="tx1"/>
              </a:solidFill>
              <a:latin typeface="+mn-lt"/>
              <a:ea typeface="+mj-ea"/>
              <a:cs typeface="+mj-cs"/>
            </a:endParaRPr>
          </a:p>
        </p:txBody>
      </p:sp>
      <p:sp>
        <p:nvSpPr>
          <p:cNvPr id="5" name="Content Placeholder 4"/>
          <p:cNvSpPr>
            <a:spLocks noGrp="1"/>
          </p:cNvSpPr>
          <p:nvPr>
            <p:ph idx="4294967295"/>
            <p:custDataLst>
              <p:tags r:id="rId2"/>
            </p:custDataLst>
          </p:nvPr>
        </p:nvSpPr>
        <p:spPr>
          <a:xfrm>
            <a:off x="8187055" y="1783080"/>
            <a:ext cx="4004945" cy="4394200"/>
          </a:xfrm>
          <a:prstGeom prst="rect">
            <a:avLst/>
          </a:prstGeom>
        </p:spPr>
        <p:txBody>
          <a:bodyPr vert="horz" lIns="91440" tIns="45720" rIns="91440" bIns="45720" rtlCol="0">
            <a:normAutofit fontScale="90000"/>
          </a:bodyPr>
          <a:lstStyle/>
          <a:p>
            <a:pPr>
              <a:spcBef>
                <a:spcPts val="1400"/>
              </a:spcBef>
            </a:pPr>
            <a:r>
              <a:rPr lang="en-US" sz="2000" dirty="0">
                <a:latin typeface="+mn-lt"/>
              </a:rPr>
              <a:t>We selected Landing outcomes and the </a:t>
            </a:r>
            <a:r>
              <a:rPr lang="en-US" sz="2000" b="1" dirty="0">
                <a:latin typeface="+mn-lt"/>
              </a:rPr>
              <a:t>COUNT</a:t>
            </a:r>
            <a:r>
              <a:rPr lang="en-US" sz="2000" dirty="0">
                <a:latin typeface="+mn-lt"/>
              </a:rPr>
              <a:t> of landing outcomes from the data and used the </a:t>
            </a:r>
            <a:r>
              <a:rPr lang="en-US" sz="2000" b="1" dirty="0">
                <a:latin typeface="+mn-lt"/>
              </a:rPr>
              <a:t>WHERE</a:t>
            </a:r>
            <a:r>
              <a:rPr lang="en-US" sz="2000" dirty="0">
                <a:latin typeface="+mn-lt"/>
              </a:rPr>
              <a:t> clause to filter for landing outcomes </a:t>
            </a:r>
            <a:r>
              <a:rPr lang="en-US" sz="2000" b="1" dirty="0">
                <a:latin typeface="+mn-lt"/>
              </a:rPr>
              <a:t>BETWEEN</a:t>
            </a:r>
            <a:r>
              <a:rPr lang="en-US" sz="2000" dirty="0">
                <a:latin typeface="+mn-lt"/>
              </a:rPr>
              <a:t> 2010-06-04 to 2010-03-20.</a:t>
            </a:r>
            <a:endParaRPr lang="en-US" sz="2000" dirty="0">
              <a:latin typeface="+mn-lt"/>
            </a:endParaRPr>
          </a:p>
          <a:p>
            <a:pPr>
              <a:spcBef>
                <a:spcPts val="1400"/>
              </a:spcBef>
            </a:pPr>
            <a:r>
              <a:rPr lang="en-US" sz="2000" dirty="0">
                <a:latin typeface="+mn-lt"/>
              </a:rPr>
              <a:t>We applied the </a:t>
            </a:r>
            <a:r>
              <a:rPr lang="en-US" sz="2000" b="1" dirty="0">
                <a:latin typeface="+mn-lt"/>
              </a:rPr>
              <a:t>GROUP BY </a:t>
            </a:r>
            <a:r>
              <a:rPr lang="en-US" sz="2000" dirty="0">
                <a:latin typeface="+mn-lt"/>
              </a:rPr>
              <a:t>clause to group the landing outcomes and the </a:t>
            </a:r>
            <a:r>
              <a:rPr lang="en-US" sz="2000" b="1" dirty="0">
                <a:latin typeface="+mn-lt"/>
              </a:rPr>
              <a:t>ORDER BY </a:t>
            </a:r>
            <a:r>
              <a:rPr lang="en-US" sz="2000" dirty="0">
                <a:latin typeface="+mn-lt"/>
              </a:rPr>
              <a:t>clause to order the grouped landing outcome in descending order.</a:t>
            </a:r>
            <a:endParaRPr lang="en-US" sz="2000" dirty="0">
              <a:latin typeface="+mn-lt"/>
            </a:endParaRPr>
          </a:p>
          <a:p>
            <a:pPr>
              <a:spcBef>
                <a:spcPts val="1400"/>
              </a:spcBef>
            </a:pPr>
            <a:endParaRPr lang="en-US" sz="2000" dirty="0">
              <a:latin typeface="+mn-lt"/>
            </a:endParaRPr>
          </a:p>
        </p:txBody>
      </p:sp>
      <p:sp>
        <p:nvSpPr>
          <p:cNvPr id="3" name="Slide Number Placeholder 3"/>
          <p:cNvSpPr>
            <a:spLocks noGrp="1"/>
          </p:cNvSpPr>
          <p:nvPr>
            <p:custDataLst>
              <p:tags r:id="rId3"/>
            </p:custDataLst>
          </p:nvPr>
        </p:nvSpPr>
        <p:spPr>
          <a:xfrm>
            <a:off x="8805332"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smtClean="0">
                <a:solidFill>
                  <a:schemeClr val="tx1"/>
                </a:solidFill>
                <a:latin typeface="+mn-lt"/>
                <a:ea typeface="+mn-ea"/>
              </a:rPr>
            </a:fld>
            <a:endParaRPr lang="en-US" sz="1200" smtClean="0">
              <a:solidFill>
                <a:schemeClr val="tx1"/>
              </a:solidFill>
              <a:latin typeface="+mn-lt"/>
              <a:ea typeface="+mn-ea"/>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custDataLst>
              <p:tags r:id="rId4"/>
            </p:custDataLst>
          </p:nvPr>
        </p:nvPicPr>
        <p:blipFill>
          <a:blip r:embed="rId5"/>
          <a:stretch>
            <a:fillRect/>
          </a:stretch>
        </p:blipFill>
        <p:spPr>
          <a:xfrm>
            <a:off x="776008" y="1589360"/>
            <a:ext cx="6124575" cy="4295775"/>
          </a:xfrm>
          <a:prstGeom prst="rect">
            <a:avLst/>
          </a:prstGeom>
        </p:spPr>
      </p:pic>
    </p:spTree>
    <p:custDataLst>
      <p:tags r:id="rId6"/>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129155" y="1564005"/>
            <a:ext cx="8023860" cy="3357880"/>
          </a:xfrm>
          <a:prstGeom prst="rect">
            <a:avLst/>
          </a:prstGeom>
          <a:noFill/>
        </p:spPr>
        <p:txBody>
          <a:bodyPr wrap="square" rtlCol="0">
            <a:noAutofit/>
          </a:bodyPr>
          <a:p>
            <a:r>
              <a:rPr lang="zh-CN" altLang="en-US" sz="5400"/>
              <a:t>Section 4</a:t>
            </a:r>
            <a:endParaRPr lang="zh-CN" altLang="en-US" sz="5400"/>
          </a:p>
          <a:p>
            <a:r>
              <a:rPr lang="zh-CN" altLang="en-US" sz="5400"/>
              <a:t>Launch SitesProximities Analysis</a:t>
            </a:r>
            <a:endParaRPr lang="zh-CN" altLang="en-US" sz="5400"/>
          </a:p>
        </p:txBody>
      </p:sp>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pic>
        <p:nvPicPr>
          <p:cNvPr id="6" name="Content Placeholder 5"/>
          <p:cNvPicPr>
            <a:picLocks noGrp="1" noChangeAspect="1"/>
          </p:cNvPicPr>
          <p:nvPr>
            <p:ph idx="4294967295"/>
            <p:custDataLst>
              <p:tags r:id="rId2"/>
            </p:custDataLst>
          </p:nvPr>
        </p:nvPicPr>
        <p:blipFill>
          <a:blip r:embed="rId3"/>
          <a:stretch>
            <a:fillRect/>
          </a:stretch>
        </p:blipFill>
        <p:spPr>
          <a:xfrm>
            <a:off x="0" y="1308735"/>
            <a:ext cx="10515600" cy="4716780"/>
          </a:xfrm>
          <a:prstGeom prst="rect">
            <a:avLst/>
          </a:prstGeom>
        </p:spPr>
      </p:pic>
      <p:sp>
        <p:nvSpPr>
          <p:cNvPr id="2" name="Title 1"/>
          <p:cNvSpPr txBox="1"/>
          <p:nvPr>
            <p:custDataLst>
              <p:tags r:id="rId4"/>
            </p:custDataLst>
          </p:nvPr>
        </p:nvSpPr>
        <p:spPr>
          <a:xfrm>
            <a:off x="770011" y="538650"/>
            <a:ext cx="10515600" cy="549049"/>
          </a:xfrm>
          <a:prstGeom prst="rect">
            <a:avLst/>
          </a:prstGeom>
        </p:spPr>
        <p:txBody>
          <a:bodyPr vert="horz" wrap="square"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All launch sites global map markers</a:t>
            </a:r>
            <a:endParaRPr lang="en-US" dirty="0">
              <a:solidFill>
                <a:schemeClr val="tx1"/>
              </a:solidFill>
              <a:latin typeface="+mn-lt"/>
              <a:ea typeface="+mn-ea"/>
            </a:endParaRPr>
          </a:p>
        </p:txBody>
      </p:sp>
    </p:spTree>
    <p:custDataLst>
      <p:tags r:id="rId5"/>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pic>
        <p:nvPicPr>
          <p:cNvPr id="4" name="Content Placeholder 3"/>
          <p:cNvPicPr>
            <a:picLocks noGrp="1" noChangeAspect="1"/>
          </p:cNvPicPr>
          <p:nvPr>
            <p:ph idx="4294967295"/>
            <p:custDataLst>
              <p:tags r:id="rId2"/>
            </p:custDataLst>
          </p:nvPr>
        </p:nvPicPr>
        <p:blipFill>
          <a:blip r:embed="rId3"/>
          <a:stretch>
            <a:fillRect/>
          </a:stretch>
        </p:blipFill>
        <p:spPr>
          <a:xfrm>
            <a:off x="1504315" y="1253490"/>
            <a:ext cx="10687685" cy="4772025"/>
          </a:xfrm>
          <a:prstGeom prst="rect">
            <a:avLst/>
          </a:prstGeom>
        </p:spPr>
      </p:pic>
      <p:sp>
        <p:nvSpPr>
          <p:cNvPr id="8" name="Title 1"/>
          <p:cNvSpPr txBox="1"/>
          <p:nvPr>
            <p:custDataLst>
              <p:tags r:id="rId4"/>
            </p:custDataLst>
          </p:nvPr>
        </p:nvSpPr>
        <p:spPr>
          <a:xfrm>
            <a:off x="770011" y="538650"/>
            <a:ext cx="10515600" cy="549049"/>
          </a:xfrm>
          <a:prstGeom prst="rect">
            <a:avLst/>
          </a:prstGeom>
        </p:spPr>
        <p:txBody>
          <a:bodyPr vert="horz" wrap="square"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Markers showing launch sites with color labels</a:t>
            </a:r>
            <a:endParaRPr lang="en-US" dirty="0">
              <a:solidFill>
                <a:schemeClr val="tx1"/>
              </a:solidFill>
              <a:latin typeface="+mn-lt"/>
              <a:ea typeface="+mn-ea"/>
            </a:endParaRPr>
          </a:p>
        </p:txBody>
      </p:sp>
    </p:spTree>
    <p:custDataLst>
      <p:tags r:id="rId5"/>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pic>
        <p:nvPicPr>
          <p:cNvPr id="4" name="Content Placeholder 3"/>
          <p:cNvPicPr>
            <a:picLocks noGrp="1" noChangeAspect="1"/>
          </p:cNvPicPr>
          <p:nvPr>
            <p:ph idx="4294967295"/>
            <p:custDataLst>
              <p:tags r:id="rId2"/>
            </p:custDataLst>
          </p:nvPr>
        </p:nvPicPr>
        <p:blipFill>
          <a:blip r:embed="rId3"/>
          <a:stretch>
            <a:fillRect/>
          </a:stretch>
        </p:blipFill>
        <p:spPr>
          <a:xfrm>
            <a:off x="335280" y="1465580"/>
            <a:ext cx="10092055" cy="5065395"/>
          </a:xfrm>
          <a:prstGeom prst="rect">
            <a:avLst/>
          </a:prstGeom>
        </p:spPr>
      </p:pic>
      <p:sp>
        <p:nvSpPr>
          <p:cNvPr id="8" name="Title 1"/>
          <p:cNvSpPr txBox="1"/>
          <p:nvPr>
            <p:custDataLst>
              <p:tags r:id="rId4"/>
            </p:custDataLst>
          </p:nvPr>
        </p:nvSpPr>
        <p:spPr>
          <a:xfrm>
            <a:off x="770011" y="538650"/>
            <a:ext cx="10515600" cy="549049"/>
          </a:xfrm>
          <a:prstGeom prst="rect">
            <a:avLst/>
          </a:prstGeom>
        </p:spPr>
        <p:txBody>
          <a:bodyPr vert="horz" wrap="square"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Launch Site distance to landmarks</a:t>
            </a:r>
            <a:endParaRPr lang="en-US" dirty="0">
              <a:solidFill>
                <a:schemeClr val="tx1"/>
              </a:solidFill>
              <a:latin typeface="+mn-lt"/>
              <a:ea typeface="+mn-ea"/>
            </a:endParaRPr>
          </a:p>
        </p:txBody>
      </p:sp>
    </p:spTree>
    <p:custDataLst>
      <p:tags r:id="rId5"/>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506220" y="2256790"/>
            <a:ext cx="9398000" cy="4889500"/>
          </a:xfrm>
          <a:prstGeom prst="rect">
            <a:avLst/>
          </a:prstGeom>
          <a:noFill/>
        </p:spPr>
        <p:txBody>
          <a:bodyPr wrap="square" rtlCol="0">
            <a:noAutofit/>
          </a:bodyPr>
          <a:p>
            <a:r>
              <a:rPr lang="zh-CN" altLang="en-US" sz="4400"/>
              <a:t>Section 5</a:t>
            </a:r>
            <a:endParaRPr lang="zh-CN" altLang="en-US" sz="4400"/>
          </a:p>
          <a:p>
            <a:r>
              <a:rPr lang="zh-CN" altLang="en-US" sz="4400"/>
              <a:t>Build a Dashboardwith Plotly Dash</a:t>
            </a:r>
            <a:endParaRPr lang="zh-CN" altLang="en-US" sz="4400"/>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custDataLst>
              <p:tags r:id="rId1"/>
            </p:custDataLst>
          </p:nvPr>
        </p:nvPicPr>
        <p:blipFill>
          <a:blip r:embed="rId2"/>
          <a:stretch>
            <a:fillRect/>
          </a:stretch>
        </p:blipFill>
        <p:spPr>
          <a:xfrm>
            <a:off x="0" y="1454150"/>
            <a:ext cx="10688320" cy="4772025"/>
          </a:xfrm>
          <a:prstGeom prst="rect">
            <a:avLst/>
          </a:prstGeom>
        </p:spPr>
      </p:pic>
      <p:sp>
        <p:nvSpPr>
          <p:cNvPr id="5" name="Slide Number Placeholder 2"/>
          <p:cNvSpPr>
            <a:spLocks noGrp="1"/>
          </p:cNvSpPr>
          <p:nvPr>
            <p:custDataLst>
              <p:tags r:id="rId3"/>
            </p:custDataLst>
          </p:nvPr>
        </p:nvSpPr>
        <p:spPr>
          <a:xfrm>
            <a:off x="8714772" y="6226392"/>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rPr>
            </a:fld>
            <a:endParaRPr lang="en-US" smtClean="0">
              <a:solidFill>
                <a:schemeClr val="tx1"/>
              </a:solidFill>
            </a:endParaRPr>
          </a:p>
        </p:txBody>
      </p:sp>
      <p:sp>
        <p:nvSpPr>
          <p:cNvPr id="8" name="Title 1"/>
          <p:cNvSpPr txBox="1"/>
          <p:nvPr>
            <p:custDataLst>
              <p:tags r:id="rId4"/>
            </p:custDataLst>
          </p:nvPr>
        </p:nvSpPr>
        <p:spPr>
          <a:xfrm>
            <a:off x="770011" y="459822"/>
            <a:ext cx="10515600" cy="549049"/>
          </a:xfrm>
          <a:prstGeom prst="rect">
            <a:avLst/>
          </a:prstGeom>
        </p:spPr>
        <p:txBody>
          <a:bodyPr vert="horz" wrap="square"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Pie chart showing the success percentage achieved by each launch site</a:t>
            </a:r>
            <a:endParaRPr lang="en-US" dirty="0">
              <a:solidFill>
                <a:schemeClr val="tx1"/>
              </a:solidFill>
              <a:latin typeface="+mn-lt"/>
              <a:ea typeface="+mn-ea"/>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mtClean="0">
                <a:solidFill>
                  <a:schemeClr val="tx1"/>
                </a:solidFill>
              </a:rPr>
            </a:fld>
            <a:endParaRPr lang="en-US" dirty="0" smtClean="0">
              <a:solidFill>
                <a:schemeClr val="tx1"/>
              </a:solidFill>
            </a:endParaRPr>
          </a:p>
        </p:txBody>
      </p:sp>
      <p:sp>
        <p:nvSpPr>
          <p:cNvPr id="5" name="Content Placeholder 2"/>
          <p:cNvSpPr txBox="1"/>
          <p:nvPr>
            <p:custDataLst>
              <p:tags r:id="rId2"/>
            </p:custDataLst>
          </p:nvPr>
        </p:nvSpPr>
        <p:spPr>
          <a:xfrm>
            <a:off x="828068" y="1530575"/>
            <a:ext cx="9766360" cy="4494997"/>
          </a:xfrm>
          <a:prstGeom prst="rect">
            <a:avLst/>
          </a:prstGeom>
        </p:spPr>
        <p:txBody>
          <a:bodyPr vert="horz" wrap="square"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mn-lt"/>
              </a:rPr>
              <a:t>Project background and context</a:t>
            </a:r>
            <a:endParaRPr lang="en-US" sz="2200" dirty="0">
              <a:solidFill>
                <a:schemeClr val="accent3">
                  <a:lumMod val="25000"/>
                </a:schemeClr>
              </a:solidFill>
              <a:latin typeface="+mn-lt"/>
            </a:endParaRPr>
          </a:p>
          <a:p>
            <a:pPr marL="457200" lvl="1" indent="0" algn="just">
              <a:spcBef>
                <a:spcPts val="1400"/>
              </a:spcBef>
              <a:buNone/>
            </a:pPr>
            <a:r>
              <a:rPr lang="en-US" sz="1800" dirty="0">
                <a:solidFill>
                  <a:schemeClr val="accent3">
                    <a:lumMod val="25000"/>
                  </a:schemeClr>
                </a:solidFill>
                <a:latin typeface="+mn-l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mn-lt"/>
            </a:endParaRPr>
          </a:p>
          <a:p>
            <a:pPr>
              <a:spcBef>
                <a:spcPts val="1400"/>
              </a:spcBef>
            </a:pPr>
            <a:r>
              <a:rPr lang="en-US" sz="2200" dirty="0">
                <a:solidFill>
                  <a:schemeClr val="accent3">
                    <a:lumMod val="25000"/>
                  </a:schemeClr>
                </a:solidFill>
                <a:latin typeface="+mn-lt"/>
              </a:rPr>
              <a:t>Problems you want to find answers</a:t>
            </a:r>
            <a:endParaRPr lang="en-US" sz="2200" dirty="0">
              <a:solidFill>
                <a:schemeClr val="accent3">
                  <a:lumMod val="25000"/>
                </a:schemeClr>
              </a:solidFill>
              <a:latin typeface="+mn-lt"/>
            </a:endParaRPr>
          </a:p>
          <a:p>
            <a:pPr lvl="1">
              <a:spcBef>
                <a:spcPts val="1400"/>
              </a:spcBef>
              <a:buFontTx/>
              <a:buChar char="-"/>
            </a:pPr>
            <a:r>
              <a:rPr lang="en-US" sz="1800" dirty="0">
                <a:solidFill>
                  <a:schemeClr val="accent3">
                    <a:lumMod val="25000"/>
                  </a:schemeClr>
                </a:solidFill>
                <a:latin typeface="+mn-lt"/>
              </a:rPr>
              <a:t>What factors determine if the rocket will land successfully?</a:t>
            </a:r>
            <a:endParaRPr lang="en-US" sz="1800" dirty="0">
              <a:solidFill>
                <a:schemeClr val="accent3">
                  <a:lumMod val="25000"/>
                </a:schemeClr>
              </a:solidFill>
              <a:latin typeface="+mn-lt"/>
            </a:endParaRPr>
          </a:p>
          <a:p>
            <a:pPr lvl="1">
              <a:spcBef>
                <a:spcPts val="1400"/>
              </a:spcBef>
              <a:buFontTx/>
              <a:buChar char="-"/>
            </a:pPr>
            <a:r>
              <a:rPr lang="en-US" sz="1800" dirty="0">
                <a:solidFill>
                  <a:schemeClr val="accent3">
                    <a:lumMod val="25000"/>
                  </a:schemeClr>
                </a:solidFill>
                <a:latin typeface="+mn-lt"/>
              </a:rPr>
              <a:t>The interaction amongst various features that determine the success rate of a successful landing.</a:t>
            </a:r>
            <a:endParaRPr lang="en-US" sz="1800" dirty="0">
              <a:solidFill>
                <a:schemeClr val="accent3">
                  <a:lumMod val="25000"/>
                </a:schemeClr>
              </a:solidFill>
              <a:latin typeface="+mn-lt"/>
            </a:endParaRPr>
          </a:p>
          <a:p>
            <a:pPr lvl="1">
              <a:spcBef>
                <a:spcPts val="1400"/>
              </a:spcBef>
              <a:buFontTx/>
              <a:buChar char="-"/>
            </a:pPr>
            <a:r>
              <a:rPr lang="en-US" sz="1800" dirty="0">
                <a:solidFill>
                  <a:schemeClr val="accent3">
                    <a:lumMod val="25000"/>
                  </a:schemeClr>
                </a:solidFill>
                <a:latin typeface="+mn-lt"/>
              </a:rPr>
              <a:t>What operating conditions needs to be in place to ensure a successful landing program.</a:t>
            </a:r>
            <a:endParaRPr lang="en-US" sz="1800" dirty="0">
              <a:solidFill>
                <a:schemeClr val="accent3">
                  <a:lumMod val="25000"/>
                </a:schemeClr>
              </a:solidFill>
              <a:latin typeface="+mn-lt"/>
            </a:endParaRPr>
          </a:p>
        </p:txBody>
      </p:sp>
      <p:sp>
        <p:nvSpPr>
          <p:cNvPr id="12" name="标题 11"/>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Introduction</a:t>
            </a:r>
            <a:endParaRPr lang="zh-CN" altLang="en-US" dirty="0">
              <a:sym typeface="+mn-ea"/>
            </a:endParaRPr>
          </a:p>
        </p:txBody>
      </p:sp>
    </p:spTree>
    <p:custDataLst>
      <p:tags r:id="rId4"/>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custDataLst>
              <p:tags r:id="rId1"/>
            </p:custDataLst>
          </p:nvPr>
        </p:nvPicPr>
        <p:blipFill>
          <a:blip r:embed="rId2"/>
          <a:stretch>
            <a:fillRect/>
          </a:stretch>
        </p:blipFill>
        <p:spPr>
          <a:xfrm>
            <a:off x="0" y="1242695"/>
            <a:ext cx="7790815" cy="4440555"/>
          </a:xfrm>
          <a:prstGeom prst="rect">
            <a:avLst/>
          </a:prstGeom>
        </p:spPr>
      </p:pic>
      <p:sp>
        <p:nvSpPr>
          <p:cNvPr id="5" name="Slide Number Placeholder 2"/>
          <p:cNvSpPr>
            <a:spLocks noGrp="1"/>
          </p:cNvSpPr>
          <p:nvPr>
            <p:custDataLst>
              <p:tags r:id="rId3"/>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smtClean="0">
                <a:solidFill>
                  <a:schemeClr val="tx1"/>
                </a:solidFill>
                <a:latin typeface="+mn-lt"/>
                <a:ea typeface="+mn-ea"/>
              </a:rPr>
            </a:fld>
            <a:endParaRPr lang="en-US" sz="1200" smtClean="0">
              <a:solidFill>
                <a:schemeClr val="tx1"/>
              </a:solidFill>
              <a:latin typeface="+mn-lt"/>
              <a:ea typeface="+mn-ea"/>
            </a:endParaRPr>
          </a:p>
        </p:txBody>
      </p:sp>
      <p:sp>
        <p:nvSpPr>
          <p:cNvPr id="26" name="Title 1"/>
          <p:cNvSpPr txBox="1"/>
          <p:nvPr>
            <p:custDataLst>
              <p:tags r:id="rId4"/>
            </p:custDataLst>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Pie chart showing the Launch site with the highest launch success ratio</a:t>
            </a:r>
            <a:endParaRPr lang="en-US" dirty="0">
              <a:solidFill>
                <a:schemeClr val="tx1"/>
              </a:solidFill>
              <a:latin typeface="+mn-lt"/>
              <a:ea typeface="+mn-ea"/>
            </a:endParaRPr>
          </a:p>
          <a:p>
            <a:endParaRPr lang="en-US" dirty="0">
              <a:solidFill>
                <a:schemeClr val="tx1"/>
              </a:solidFill>
              <a:latin typeface="+mn-lt"/>
              <a:ea typeface="+mn-ea"/>
            </a:endParaRPr>
          </a:p>
        </p:txBody>
      </p:sp>
    </p:spTree>
    <p:custDataLst>
      <p:tags r:id="rId5"/>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custDataLst>
              <p:tags r:id="rId1"/>
            </p:custDataLst>
          </p:nvPr>
        </p:nvSpPr>
        <p:spPr>
          <a:xfrm>
            <a:off x="838199" y="291090"/>
            <a:ext cx="10515599" cy="932688"/>
          </a:xfrm>
          <a:prstGeom prst="rect">
            <a:avLst/>
          </a:prstGeom>
        </p:spPr>
        <p:txBody>
          <a:bodyPr vert="horz" wrap="square"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chemeClr val="tx1"/>
                </a:solidFill>
                <a:latin typeface="+mn-lt"/>
                <a:ea typeface="+mj-ea"/>
                <a:cs typeface="+mj-cs"/>
              </a:rPr>
              <a:t>Scatter plot of Payload vs Launch Outcome for all sites, with different payload selected in the range slider</a:t>
            </a:r>
            <a:endParaRPr lang="en-US" sz="2500" kern="1200" dirty="0">
              <a:solidFill>
                <a:schemeClr val="tx1"/>
              </a:solidFill>
              <a:latin typeface="+mn-lt"/>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ea typeface="+mn-ea"/>
              <a:cs typeface="+mn-cs"/>
            </a:endParaRPr>
          </a:p>
        </p:txBody>
      </p:sp>
      <p:pic>
        <p:nvPicPr>
          <p:cNvPr id="4" name="Content Placeholder 3" descr="Graphical user interface, application&#10;&#10;Description automatically generated"/>
          <p:cNvPicPr>
            <a:picLocks noGrp="1" noChangeAspect="1"/>
          </p:cNvPicPr>
          <p:nvPr>
            <p:ph idx="4294967295"/>
            <p:custDataLst>
              <p:tags r:id="rId2"/>
            </p:custDataLst>
          </p:nvPr>
        </p:nvPicPr>
        <p:blipFill>
          <a:blip r:embed="rId3"/>
          <a:stretch>
            <a:fillRect/>
          </a:stretch>
        </p:blipFill>
        <p:spPr>
          <a:xfrm>
            <a:off x="0" y="2191385"/>
            <a:ext cx="10515600" cy="3785870"/>
          </a:xfrm>
          <a:prstGeom prst="rect">
            <a:avLst/>
          </a:prstGeom>
        </p:spPr>
      </p:pic>
      <p:sp>
        <p:nvSpPr>
          <p:cNvPr id="5" name="Slide Number Placeholder 2"/>
          <p:cNvSpPr>
            <a:spLocks noGrp="1"/>
          </p:cNvSpPr>
          <p:nvPr>
            <p:custDataLst>
              <p:tags r:id="rId4"/>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smtClean="0">
                <a:solidFill>
                  <a:schemeClr val="tx1"/>
                </a:solidFill>
                <a:latin typeface="+mn-lt"/>
                <a:ea typeface="+mn-ea"/>
              </a:rPr>
            </a:fld>
            <a:endParaRPr lang="en-US" sz="1200" smtClean="0">
              <a:solidFill>
                <a:schemeClr val="tx1"/>
              </a:solidFill>
              <a:latin typeface="+mn-lt"/>
              <a:ea typeface="+mn-ea"/>
            </a:endParaRPr>
          </a:p>
        </p:txBody>
      </p:sp>
    </p:spTree>
    <p:custDataLst>
      <p:tags r:id="rId5"/>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937510" y="3157220"/>
            <a:ext cx="7966075" cy="2861310"/>
          </a:xfrm>
          <a:prstGeom prst="rect">
            <a:avLst/>
          </a:prstGeom>
          <a:noFill/>
        </p:spPr>
        <p:txBody>
          <a:bodyPr wrap="square" rtlCol="0">
            <a:spAutoFit/>
          </a:bodyPr>
          <a:p>
            <a:r>
              <a:rPr lang="zh-CN" altLang="en-US" sz="6000"/>
              <a:t>Section 6</a:t>
            </a:r>
            <a:endParaRPr lang="zh-CN" altLang="en-US" sz="6000"/>
          </a:p>
          <a:p>
            <a:r>
              <a:rPr lang="zh-CN" altLang="en-US" sz="6000"/>
              <a:t>Predictive Analysis(Classification)</a:t>
            </a:r>
            <a:endParaRPr lang="zh-CN" altLang="en-US" sz="6000"/>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p:cNvPicPr>
            <a:picLocks noChangeAspect="1"/>
          </p:cNvPicPr>
          <p:nvPr>
            <p:custDataLst>
              <p:tags r:id="rId1"/>
            </p:custDataLst>
          </p:nvPr>
        </p:nvPicPr>
        <p:blipFill>
          <a:blip r:embed="rId2"/>
          <a:stretch>
            <a:fillRect/>
          </a:stretch>
        </p:blipFill>
        <p:spPr>
          <a:xfrm>
            <a:off x="557784" y="2815221"/>
            <a:ext cx="11164824" cy="3321534"/>
          </a:xfrm>
          <a:prstGeom prst="rect">
            <a:avLst/>
          </a:prstGeom>
        </p:spPr>
      </p:pic>
      <p:sp>
        <p:nvSpPr>
          <p:cNvPr id="11" name="Slide Number Placeholder 3"/>
          <p:cNvSpPr>
            <a:spLocks noGrp="1"/>
          </p:cNvSpPr>
          <p:nvPr>
            <p:custDataLst>
              <p:tags r:id="rId3"/>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pPr>
              <a:spcAft>
                <a:spcPts val="600"/>
              </a:spcAft>
            </a:pPr>
            <a:fld id="{5075537C-CA84-1446-933C-8E9D027F9201}" type="slidenum">
              <a:rPr lang="en-US" sz="1200">
                <a:solidFill>
                  <a:schemeClr val="tx1">
                    <a:lumMod val="50000"/>
                  </a:schemeClr>
                </a:solidFill>
                <a:latin typeface="+mn-lt"/>
                <a:ea typeface="+mn-ea"/>
              </a:rPr>
            </a:fld>
            <a:endParaRPr lang="en-US" sz="1200">
              <a:solidFill>
                <a:schemeClr val="tx1">
                  <a:lumMod val="50000"/>
                </a:schemeClr>
              </a:solidFill>
              <a:latin typeface="+mn-lt"/>
              <a:ea typeface="+mn-ea"/>
            </a:endParaRPr>
          </a:p>
        </p:txBody>
      </p:sp>
      <p:sp>
        <p:nvSpPr>
          <p:cNvPr id="13"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spcBef>
                <a:spcPts val="1400"/>
              </a:spcBef>
            </a:pPr>
            <a:r>
              <a:rPr lang="en-US" sz="2200" dirty="0">
                <a:solidFill>
                  <a:schemeClr val="tx1"/>
                </a:solidFill>
                <a:latin typeface="+mn-lt"/>
                <a:ea typeface="+mn-ea"/>
              </a:rPr>
              <a:t>The decision tree classifier is the model with the highest classification accuracy</a:t>
            </a:r>
            <a:endParaRPr lang="en-US" sz="2200" dirty="0">
              <a:solidFill>
                <a:schemeClr val="tx1"/>
              </a:solidFill>
              <a:latin typeface="+mn-lt"/>
              <a:ea typeface="+mn-ea"/>
            </a:endParaRPr>
          </a:p>
          <a:p>
            <a:pPr>
              <a:spcBef>
                <a:spcPts val="1400"/>
              </a:spcBef>
            </a:pPr>
            <a:endParaRPr lang="en-US" sz="2200" dirty="0">
              <a:solidFill>
                <a:schemeClr val="tx1"/>
              </a:solidFill>
              <a:latin typeface="+mn-lt"/>
              <a:ea typeface="+mn-ea"/>
            </a:endParaRPr>
          </a:p>
        </p:txBody>
      </p:sp>
      <p:sp>
        <p:nvSpPr>
          <p:cNvPr id="12" name="标题 11"/>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Classification Accuracy</a:t>
            </a:r>
            <a:endParaRPr lang="zh-CN" altLang="en-US" dirty="0">
              <a:sym typeface="+mn-ea"/>
            </a:endParaRPr>
          </a:p>
        </p:txBody>
      </p:sp>
    </p:spTree>
    <p:custDataLst>
      <p:tags r:id="rId6"/>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pic>
        <p:nvPicPr>
          <p:cNvPr id="3" name="Picture 2"/>
          <p:cNvPicPr>
            <a:picLocks noChangeAspect="1"/>
          </p:cNvPicPr>
          <p:nvPr>
            <p:custDataLst>
              <p:tags r:id="rId2"/>
            </p:custDataLst>
          </p:nvPr>
        </p:nvPicPr>
        <p:blipFill>
          <a:blip r:embed="rId3"/>
          <a:stretch>
            <a:fillRect/>
          </a:stretch>
        </p:blipFill>
        <p:spPr>
          <a:xfrm>
            <a:off x="6561574" y="1880339"/>
            <a:ext cx="4281910" cy="3097321"/>
          </a:xfrm>
          <a:prstGeom prst="rect">
            <a:avLst/>
          </a:prstGeom>
        </p:spPr>
      </p:pic>
      <p:sp>
        <p:nvSpPr>
          <p:cNvPr id="13"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lumMod val="65000"/>
                    <a:lumOff val="35000"/>
                  </a:schemeClr>
                </a:solidFill>
                <a:latin typeface="+mn-lt"/>
                <a:ea typeface="+mn-ea"/>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tx1">
                  <a:lumMod val="65000"/>
                  <a:lumOff val="35000"/>
                </a:schemeClr>
              </a:solidFill>
              <a:latin typeface="+mn-lt"/>
              <a:ea typeface="+mn-ea"/>
            </a:endParaRPr>
          </a:p>
        </p:txBody>
      </p:sp>
      <p:sp>
        <p:nvSpPr>
          <p:cNvPr id="12" name="标题 11"/>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Confusion Matrix</a:t>
            </a:r>
            <a:endParaRPr lang="zh-CN" altLang="en-US" dirty="0">
              <a:sym typeface="+mn-ea"/>
            </a:endParaRPr>
          </a:p>
        </p:txBody>
      </p:sp>
    </p:spTree>
    <p:custDataLst>
      <p:tags r:id="rId6"/>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latin typeface="+mn-lt"/>
                <a:ea typeface="+mn-ea"/>
              </a:rPr>
            </a:fld>
            <a:endParaRPr lang="en-US" smtClean="0">
              <a:solidFill>
                <a:schemeClr val="tx1"/>
              </a:solidFill>
              <a:latin typeface="+mn-lt"/>
              <a:ea typeface="+mn-ea"/>
            </a:endParaRPr>
          </a:p>
        </p:txBody>
      </p:sp>
      <p:sp>
        <p:nvSpPr>
          <p:cNvPr id="12" name="Content Placeholder 3"/>
          <p:cNvSpPr>
            <a:spLocks noGrp="1"/>
          </p:cNvSpPr>
          <p:nvPr>
            <p:custDataLst>
              <p:tags r:id="rId2"/>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marL="0" indent="0">
              <a:lnSpc>
                <a:spcPct val="100000"/>
              </a:lnSpc>
              <a:spcBef>
                <a:spcPts val="1400"/>
              </a:spcBef>
              <a:buNone/>
            </a:pPr>
            <a:r>
              <a:rPr lang="en-US" sz="2200" dirty="0">
                <a:solidFill>
                  <a:schemeClr val="tx1"/>
                </a:solidFill>
                <a:latin typeface="+mn-lt"/>
                <a:ea typeface="+mn-ea"/>
              </a:rPr>
              <a:t>We can conclude that:</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The larger the flight amount at a launch site, the greater the success rate at a launch site.</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Launch success rate started to increase in 2013 till 2020.</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Orbits ES-L1, GEO, HEO, SSO, VLEO had the most success rate.</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KSC LC-39A had the most successful launches of any sites.</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The Decision tree classifier is the best machine learning algorithm for this task.</a:t>
            </a:r>
            <a:endParaRPr lang="en-US" sz="2200" dirty="0">
              <a:solidFill>
                <a:schemeClr val="tx1"/>
              </a:solidFill>
              <a:latin typeface="+mn-lt"/>
              <a:ea typeface="+mn-ea"/>
            </a:endParaRPr>
          </a:p>
          <a:p>
            <a:pPr>
              <a:lnSpc>
                <a:spcPct val="100000"/>
              </a:lnSpc>
              <a:spcBef>
                <a:spcPts val="1400"/>
              </a:spcBef>
            </a:pPr>
            <a:endParaRPr lang="en-US" sz="2200" dirty="0">
              <a:solidFill>
                <a:schemeClr val="tx1"/>
              </a:solidFill>
              <a:latin typeface="+mn-lt"/>
              <a:ea typeface="+mn-ea"/>
            </a:endParaRPr>
          </a:p>
        </p:txBody>
      </p:sp>
      <p:sp>
        <p:nvSpPr>
          <p:cNvPr id="11" name="标题 10"/>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Conclusions</a:t>
            </a:r>
            <a:endParaRPr lang="zh-CN" altLang="en-US" dirty="0">
              <a:sym typeface="+mn-ea"/>
            </a:endParaRPr>
          </a:p>
        </p:txBody>
      </p:sp>
    </p:spTree>
    <p:custDataLst>
      <p:tags r:id="rId4"/>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507865" y="3014345"/>
            <a:ext cx="4064000" cy="829945"/>
          </a:xfrm>
          <a:prstGeom prst="rect">
            <a:avLst/>
          </a:prstGeom>
          <a:noFill/>
        </p:spPr>
        <p:txBody>
          <a:bodyPr wrap="square" rtlCol="0">
            <a:spAutoFit/>
          </a:bodyPr>
          <a:p>
            <a:r>
              <a:rPr lang="en-US" altLang="zh-CN" sz="4800"/>
              <a:t>Thank you</a:t>
            </a:r>
            <a:endParaRPr lang="en-US" altLang="zh-CN" sz="4800"/>
          </a:p>
        </p:txBody>
      </p:sp>
    </p:spTree>
    <p:custDataLst>
      <p:tags r:id="rId2"/>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940" y="1748155"/>
            <a:ext cx="8382000" cy="2365375"/>
          </a:xfrm>
          <a:prstGeom prst="rect">
            <a:avLst/>
          </a:prstGeom>
          <a:noFill/>
        </p:spPr>
        <p:txBody>
          <a:bodyPr wrap="square" rtlCol="0">
            <a:noAutofit/>
          </a:bodyPr>
          <a:p>
            <a:r>
              <a:rPr lang="zh-CN" altLang="en-US" sz="6600"/>
              <a:t>Section 1</a:t>
            </a:r>
            <a:endParaRPr lang="zh-CN" altLang="en-US" sz="6600"/>
          </a:p>
          <a:p>
            <a:r>
              <a:rPr lang="zh-CN" altLang="en-US" sz="6600"/>
              <a:t>Methodology</a:t>
            </a:r>
            <a:endParaRPr lang="zh-CN" altLang="en-US" sz="66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rPr>
            </a:fld>
            <a:endParaRPr lang="en-US" dirty="0" smtClean="0">
              <a:solidFill>
                <a:schemeClr val="tx1"/>
              </a:solidFill>
            </a:endParaRPr>
          </a:p>
        </p:txBody>
      </p:sp>
      <p:sp>
        <p:nvSpPr>
          <p:cNvPr id="7" name="Content Placeholder 2"/>
          <p:cNvSpPr txBox="1"/>
          <p:nvPr>
            <p:custDataLst>
              <p:tags r:id="rId2"/>
            </p:custDataLst>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1"/>
                </a:solidFill>
                <a:latin typeface="+mn-lt"/>
              </a:rPr>
              <a:t>Executive Summary</a:t>
            </a:r>
            <a:endParaRPr lang="en-US" sz="8800" dirty="0">
              <a:solidFill>
                <a:schemeClr val="tx1"/>
              </a:solidFill>
              <a:latin typeface="+mn-lt"/>
            </a:endParaRPr>
          </a:p>
          <a:p>
            <a:pPr>
              <a:lnSpc>
                <a:spcPct val="120000"/>
              </a:lnSpc>
              <a:spcBef>
                <a:spcPts val="1400"/>
              </a:spcBef>
            </a:pPr>
            <a:r>
              <a:rPr lang="en-US" sz="8800" dirty="0">
                <a:solidFill>
                  <a:schemeClr val="tx1"/>
                </a:solidFill>
                <a:latin typeface="+mn-lt"/>
              </a:rPr>
              <a:t>Data collection methodology:</a:t>
            </a:r>
            <a:endParaRPr lang="en-US" sz="8800" dirty="0">
              <a:solidFill>
                <a:schemeClr val="tx1"/>
              </a:solidFill>
              <a:latin typeface="+mn-lt"/>
            </a:endParaRPr>
          </a:p>
          <a:p>
            <a:pPr lvl="1">
              <a:lnSpc>
                <a:spcPct val="120000"/>
              </a:lnSpc>
              <a:spcBef>
                <a:spcPts val="1400"/>
              </a:spcBef>
            </a:pPr>
            <a:r>
              <a:rPr lang="en-US" sz="7600" dirty="0">
                <a:solidFill>
                  <a:schemeClr val="tx1"/>
                </a:solidFill>
                <a:latin typeface="+mn-lt"/>
              </a:rPr>
              <a:t>Data was collected using SpaceX API and web scraping from Wikipedia. </a:t>
            </a:r>
            <a:endParaRPr lang="en-US" sz="7600" dirty="0">
              <a:solidFill>
                <a:schemeClr val="tx1"/>
              </a:solidFill>
              <a:latin typeface="+mn-lt"/>
            </a:endParaRPr>
          </a:p>
          <a:p>
            <a:pPr>
              <a:lnSpc>
                <a:spcPct val="120000"/>
              </a:lnSpc>
              <a:spcBef>
                <a:spcPts val="1400"/>
              </a:spcBef>
            </a:pPr>
            <a:r>
              <a:rPr lang="en-US" sz="8800" dirty="0">
                <a:solidFill>
                  <a:schemeClr val="tx1"/>
                </a:solidFill>
                <a:latin typeface="+mn-lt"/>
              </a:rPr>
              <a:t>Perform data wrangling</a:t>
            </a:r>
            <a:endParaRPr lang="en-US" sz="8800" dirty="0">
              <a:solidFill>
                <a:schemeClr val="tx1"/>
              </a:solidFill>
              <a:latin typeface="+mn-lt"/>
            </a:endParaRPr>
          </a:p>
          <a:p>
            <a:pPr lvl="1">
              <a:lnSpc>
                <a:spcPct val="120000"/>
              </a:lnSpc>
              <a:spcBef>
                <a:spcPts val="1400"/>
              </a:spcBef>
            </a:pPr>
            <a:r>
              <a:rPr lang="en-US" sz="7600" dirty="0">
                <a:solidFill>
                  <a:schemeClr val="tx1"/>
                </a:solidFill>
                <a:latin typeface="+mn-lt"/>
              </a:rPr>
              <a:t>One-hot encoding was applied to categorical features</a:t>
            </a:r>
            <a:endParaRPr lang="en-US" sz="7600" dirty="0">
              <a:solidFill>
                <a:schemeClr val="tx1"/>
              </a:solidFill>
              <a:latin typeface="+mn-lt"/>
            </a:endParaRPr>
          </a:p>
          <a:p>
            <a:pPr>
              <a:lnSpc>
                <a:spcPct val="120000"/>
              </a:lnSpc>
              <a:spcBef>
                <a:spcPts val="1400"/>
              </a:spcBef>
            </a:pPr>
            <a:r>
              <a:rPr lang="en-US" sz="8800" dirty="0">
                <a:solidFill>
                  <a:schemeClr val="tx1"/>
                </a:solidFill>
                <a:latin typeface="+mn-lt"/>
              </a:rPr>
              <a:t>Perform exploratory data analysis (EDA) using visualization and SQL</a:t>
            </a:r>
            <a:endParaRPr lang="en-US" sz="8800" dirty="0">
              <a:solidFill>
                <a:schemeClr val="tx1"/>
              </a:solidFill>
              <a:latin typeface="+mn-lt"/>
            </a:endParaRPr>
          </a:p>
          <a:p>
            <a:pPr>
              <a:lnSpc>
                <a:spcPct val="120000"/>
              </a:lnSpc>
              <a:spcBef>
                <a:spcPts val="1400"/>
              </a:spcBef>
            </a:pPr>
            <a:r>
              <a:rPr lang="en-US" sz="8800" dirty="0">
                <a:solidFill>
                  <a:schemeClr val="tx1"/>
                </a:solidFill>
                <a:latin typeface="+mn-lt"/>
              </a:rPr>
              <a:t>Perform interactive visual analytics using Folium and Plotly Dash</a:t>
            </a:r>
            <a:endParaRPr lang="en-US" sz="8800" dirty="0">
              <a:solidFill>
                <a:schemeClr val="tx1"/>
              </a:solidFill>
              <a:latin typeface="+mn-lt"/>
            </a:endParaRPr>
          </a:p>
          <a:p>
            <a:pPr>
              <a:lnSpc>
                <a:spcPct val="120000"/>
              </a:lnSpc>
              <a:spcBef>
                <a:spcPts val="1400"/>
              </a:spcBef>
            </a:pPr>
            <a:r>
              <a:rPr lang="en-US" sz="8800" dirty="0">
                <a:solidFill>
                  <a:schemeClr val="tx1"/>
                </a:solidFill>
                <a:latin typeface="+mn-lt"/>
              </a:rPr>
              <a:t>Perform predictive analysis using classification models</a:t>
            </a:r>
            <a:endParaRPr lang="en-US" sz="8800" dirty="0">
              <a:solidFill>
                <a:schemeClr val="tx1"/>
              </a:solidFill>
              <a:latin typeface="+mn-lt"/>
            </a:endParaRPr>
          </a:p>
          <a:p>
            <a:pPr lvl="1">
              <a:lnSpc>
                <a:spcPct val="120000"/>
              </a:lnSpc>
              <a:spcBef>
                <a:spcPts val="1400"/>
              </a:spcBef>
            </a:pPr>
            <a:r>
              <a:rPr lang="en-US" sz="7600" dirty="0">
                <a:solidFill>
                  <a:schemeClr val="tx1"/>
                </a:solidFill>
                <a:latin typeface="+mn-lt"/>
              </a:rPr>
              <a:t>How to build, tune, evaluate classification models</a:t>
            </a:r>
            <a:endParaRPr lang="en-US" sz="7600" dirty="0">
              <a:solidFill>
                <a:schemeClr val="tx1"/>
              </a:solidFill>
              <a:latin typeface="+mn-lt"/>
            </a:endParaRPr>
          </a:p>
          <a:p>
            <a:pPr>
              <a:lnSpc>
                <a:spcPct val="120000"/>
              </a:lnSpc>
              <a:spcBef>
                <a:spcPts val="1400"/>
              </a:spcBef>
            </a:pPr>
            <a:endParaRPr lang="en-US" sz="8800" dirty="0">
              <a:solidFill>
                <a:schemeClr val="tx1"/>
              </a:solidFill>
              <a:latin typeface="+mn-lt"/>
            </a:endParaRPr>
          </a:p>
          <a:p>
            <a:pPr>
              <a:lnSpc>
                <a:spcPct val="100000"/>
              </a:lnSpc>
              <a:spcBef>
                <a:spcPts val="1400"/>
              </a:spcBef>
            </a:pPr>
            <a:endParaRPr lang="en-US" sz="2200" dirty="0">
              <a:solidFill>
                <a:schemeClr val="tx1"/>
              </a:solidFill>
              <a:latin typeface="+mn-lt"/>
            </a:endParaRPr>
          </a:p>
          <a:p>
            <a:pPr>
              <a:lnSpc>
                <a:spcPct val="100000"/>
              </a:lnSpc>
              <a:spcBef>
                <a:spcPts val="1400"/>
              </a:spcBef>
            </a:pPr>
            <a:endParaRPr lang="en-US" sz="2200" dirty="0">
              <a:solidFill>
                <a:schemeClr val="tx1"/>
              </a:solidFill>
              <a:latin typeface="+mn-lt"/>
            </a:endParaRPr>
          </a:p>
          <a:p>
            <a:pPr>
              <a:lnSpc>
                <a:spcPct val="100000"/>
              </a:lnSpc>
              <a:spcBef>
                <a:spcPts val="1400"/>
              </a:spcBef>
            </a:pPr>
            <a:endParaRPr lang="en-US" sz="2200" dirty="0">
              <a:solidFill>
                <a:schemeClr val="tx1"/>
              </a:solidFill>
              <a:latin typeface="+mn-lt"/>
            </a:endParaRPr>
          </a:p>
          <a:p>
            <a:pPr>
              <a:lnSpc>
                <a:spcPct val="100000"/>
              </a:lnSpc>
              <a:spcBef>
                <a:spcPts val="1400"/>
              </a:spcBef>
            </a:pPr>
            <a:endParaRPr lang="en-US" sz="2200" dirty="0">
              <a:solidFill>
                <a:schemeClr val="tx1"/>
              </a:solidFill>
              <a:latin typeface="+mn-lt"/>
            </a:endParaRPr>
          </a:p>
        </p:txBody>
      </p:sp>
      <p:sp>
        <p:nvSpPr>
          <p:cNvPr id="12" name="标题 11"/>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Methodology</a:t>
            </a:r>
            <a:endParaRPr lang="zh-CN" altLang="en-US" dirty="0">
              <a:sym typeface="+mn-ea"/>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rPr>
            </a:fld>
            <a:endParaRPr lang="en-US" smtClean="0">
              <a:solidFill>
                <a:schemeClr val="tx1"/>
              </a:solidFill>
            </a:endParaRPr>
          </a:p>
        </p:txBody>
      </p:sp>
      <p:sp>
        <p:nvSpPr>
          <p:cNvPr id="5" name="Content Placeholder 4"/>
          <p:cNvSpPr>
            <a:spLocks noGrp="1"/>
          </p:cNvSpPr>
          <p:nvPr>
            <p:ph idx="1"/>
            <p:custDataLst>
              <p:tags r:id="rId2"/>
            </p:custDataLst>
          </p:nvPr>
        </p:nvSpPr>
        <p:spPr>
          <a:xfrm>
            <a:off x="695960" y="1301749"/>
            <a:ext cx="10800000" cy="4873625"/>
          </a:xfrm>
          <a:prstGeom prst="rect">
            <a:avLst/>
          </a:prstGeom>
        </p:spPr>
        <p:txBody>
          <a:bodyPr wrap="square">
            <a:normAutofit/>
          </a:bodyPr>
          <a:lstStyle/>
          <a:p>
            <a:pPr algn="just">
              <a:lnSpc>
                <a:spcPct val="100000"/>
              </a:lnSpc>
              <a:spcBef>
                <a:spcPts val="1400"/>
              </a:spcBef>
            </a:pPr>
            <a:r>
              <a:rPr lang="en-US" sz="2200" dirty="0">
                <a:solidFill>
                  <a:schemeClr val="accent3">
                    <a:lumMod val="25000"/>
                  </a:schemeClr>
                </a:solidFill>
              </a:rPr>
              <a:t>The data was collected using various methods</a:t>
            </a:r>
            <a:endParaRPr lang="en-US" sz="2200" dirty="0">
              <a:solidFill>
                <a:schemeClr val="accent3">
                  <a:lumMod val="25000"/>
                </a:schemeClr>
              </a:solidFill>
            </a:endParaRPr>
          </a:p>
          <a:p>
            <a:pPr lvl="1" algn="just">
              <a:lnSpc>
                <a:spcPct val="100000"/>
              </a:lnSpc>
              <a:spcBef>
                <a:spcPts val="1400"/>
              </a:spcBef>
              <a:buFontTx/>
              <a:buChar char="-"/>
            </a:pPr>
            <a:r>
              <a:rPr lang="en-US" sz="1900" dirty="0">
                <a:solidFill>
                  <a:schemeClr val="accent3">
                    <a:lumMod val="25000"/>
                  </a:schemeClr>
                </a:solidFill>
              </a:rPr>
              <a:t>Data collection was done using get request to the SpaceX API.</a:t>
            </a:r>
            <a:endParaRPr lang="en-US" sz="1900" dirty="0">
              <a:solidFill>
                <a:schemeClr val="accent3">
                  <a:lumMod val="25000"/>
                </a:schemeClr>
              </a:solidFill>
            </a:endParaRPr>
          </a:p>
          <a:p>
            <a:pPr lvl="1" algn="just">
              <a:lnSpc>
                <a:spcPct val="100000"/>
              </a:lnSpc>
              <a:spcBef>
                <a:spcPts val="1400"/>
              </a:spcBef>
              <a:buFontTx/>
              <a:buChar char="-"/>
            </a:pPr>
            <a:r>
              <a:rPr lang="en-US" sz="1900" dirty="0">
                <a:solidFill>
                  <a:schemeClr val="accent3">
                    <a:lumMod val="25000"/>
                  </a:schemeClr>
                </a:solidFill>
              </a:rPr>
              <a:t>Next, we decoded the response content as a Json using .json() function call and turn it into a pandas </a:t>
            </a:r>
            <a:r>
              <a:rPr lang="en-US" sz="1900" dirty="0" err="1">
                <a:solidFill>
                  <a:schemeClr val="accent3">
                    <a:lumMod val="25000"/>
                  </a:schemeClr>
                </a:solidFill>
              </a:rPr>
              <a:t>dataframe</a:t>
            </a:r>
            <a:r>
              <a:rPr lang="en-US" sz="1900" dirty="0">
                <a:solidFill>
                  <a:schemeClr val="accent3">
                    <a:lumMod val="25000"/>
                  </a:schemeClr>
                </a:solidFill>
              </a:rPr>
              <a:t> using .</a:t>
            </a:r>
            <a:r>
              <a:rPr lang="en-US" sz="1900" dirty="0" err="1">
                <a:solidFill>
                  <a:schemeClr val="accent3">
                    <a:lumMod val="25000"/>
                  </a:schemeClr>
                </a:solidFill>
              </a:rPr>
              <a:t>json_normalize</a:t>
            </a:r>
            <a:r>
              <a:rPr lang="en-US" sz="1900" dirty="0">
                <a:solidFill>
                  <a:schemeClr val="accent3">
                    <a:lumMod val="25000"/>
                  </a:schemeClr>
                </a:solidFill>
              </a:rPr>
              <a:t>().</a:t>
            </a:r>
            <a:endParaRPr lang="en-US" sz="1900" dirty="0">
              <a:solidFill>
                <a:schemeClr val="accent3">
                  <a:lumMod val="25000"/>
                </a:schemeClr>
              </a:solidFill>
            </a:endParaRPr>
          </a:p>
          <a:p>
            <a:pPr lvl="1" algn="just">
              <a:lnSpc>
                <a:spcPct val="100000"/>
              </a:lnSpc>
              <a:spcBef>
                <a:spcPts val="1400"/>
              </a:spcBef>
              <a:buFontTx/>
              <a:buChar char="-"/>
            </a:pPr>
            <a:r>
              <a:rPr lang="en-US" sz="1900" dirty="0">
                <a:solidFill>
                  <a:schemeClr val="accent3">
                    <a:lumMod val="25000"/>
                  </a:schemeClr>
                </a:solidFill>
              </a:rPr>
              <a:t>We then cleaned the data, checked for missing values and fill in missing values where necessary.</a:t>
            </a:r>
            <a:endParaRPr lang="en-US" sz="1900" dirty="0">
              <a:solidFill>
                <a:schemeClr val="accent3">
                  <a:lumMod val="25000"/>
                </a:schemeClr>
              </a:solidFill>
            </a:endParaRPr>
          </a:p>
          <a:p>
            <a:pPr lvl="1" algn="just">
              <a:lnSpc>
                <a:spcPct val="100000"/>
              </a:lnSpc>
              <a:spcBef>
                <a:spcPts val="1400"/>
              </a:spcBef>
              <a:buFontTx/>
              <a:buChar char="-"/>
            </a:pPr>
            <a:r>
              <a:rPr lang="en-US" sz="1900" dirty="0">
                <a:solidFill>
                  <a:schemeClr val="accent3">
                    <a:lumMod val="25000"/>
                  </a:schemeClr>
                </a:solidFill>
              </a:rPr>
              <a:t>In addition, we performed web scraping from Wikipedia for Falcon 9 launch records with BeautifulSoup. </a:t>
            </a:r>
            <a:endParaRPr lang="en-US" sz="1900" dirty="0">
              <a:solidFill>
                <a:schemeClr val="accent3">
                  <a:lumMod val="25000"/>
                </a:schemeClr>
              </a:solidFill>
            </a:endParaRPr>
          </a:p>
          <a:p>
            <a:pPr lvl="1" algn="just">
              <a:lnSpc>
                <a:spcPct val="100000"/>
              </a:lnSpc>
              <a:spcBef>
                <a:spcPts val="1400"/>
              </a:spcBef>
              <a:buFontTx/>
              <a:buChar char="-"/>
            </a:pPr>
            <a:r>
              <a:rPr lang="en-US" sz="1900" dirty="0">
                <a:solidFill>
                  <a:schemeClr val="accent3">
                    <a:lumMod val="25000"/>
                  </a:schemeClr>
                </a:solidFill>
              </a:rPr>
              <a:t>The objective was to extract the launch records as HTML table, parse the table and convert it to a pandas </a:t>
            </a:r>
            <a:r>
              <a:rPr lang="en-US" sz="1900" dirty="0" err="1">
                <a:solidFill>
                  <a:schemeClr val="accent3">
                    <a:lumMod val="25000"/>
                  </a:schemeClr>
                </a:solidFill>
              </a:rPr>
              <a:t>dataframe</a:t>
            </a:r>
            <a:r>
              <a:rPr lang="en-US" sz="1900" dirty="0">
                <a:solidFill>
                  <a:schemeClr val="accent3">
                    <a:lumMod val="25000"/>
                  </a:schemeClr>
                </a:solidFill>
              </a:rPr>
              <a:t> for future analysis.</a:t>
            </a:r>
            <a:endParaRPr lang="en-US" sz="1900" dirty="0">
              <a:solidFill>
                <a:schemeClr val="accent3">
                  <a:lumMod val="25000"/>
                </a:schemeClr>
              </a:solidFill>
            </a:endParaRPr>
          </a:p>
          <a:p>
            <a:pPr lvl="1">
              <a:lnSpc>
                <a:spcPct val="100000"/>
              </a:lnSpc>
              <a:spcBef>
                <a:spcPts val="1400"/>
              </a:spcBef>
              <a:buFontTx/>
              <a:buChar char="-"/>
            </a:pPr>
            <a:endParaRPr lang="en-US" sz="1800" dirty="0">
              <a:solidFill>
                <a:schemeClr val="accent3">
                  <a:lumMod val="25000"/>
                </a:schemeClr>
              </a:solidFill>
            </a:endParaRPr>
          </a:p>
          <a:p>
            <a:pPr marL="0" indent="0">
              <a:buNone/>
            </a:pPr>
            <a:endParaRPr lang="en-US" dirty="0"/>
          </a:p>
        </p:txBody>
      </p:sp>
      <p:sp>
        <p:nvSpPr>
          <p:cNvPr id="7" name="标题 6"/>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Data Collection</a:t>
            </a:r>
            <a:endParaRPr lang="zh-CN" altLang="en-US" dirty="0">
              <a:sym typeface="+mn-ea"/>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rPr>
            </a:fld>
            <a:endParaRPr lang="en-US" smtClean="0">
              <a:solidFill>
                <a:schemeClr val="tx1"/>
              </a:solidFill>
            </a:endParaRPr>
          </a:p>
        </p:txBody>
      </p:sp>
      <p:pic>
        <p:nvPicPr>
          <p:cNvPr id="9" name="Picture 8"/>
          <p:cNvPicPr>
            <a:picLocks noChangeAspect="1"/>
          </p:cNvPicPr>
          <p:nvPr>
            <p:custDataLst>
              <p:tags r:id="rId2"/>
            </p:custDataLst>
          </p:nvPr>
        </p:nvPicPr>
        <p:blipFill>
          <a:blip r:embed="rId3"/>
          <a:stretch>
            <a:fillRect/>
          </a:stretch>
        </p:blipFill>
        <p:spPr>
          <a:xfrm>
            <a:off x="5461001" y="1346687"/>
            <a:ext cx="5699420" cy="5307587"/>
          </a:xfrm>
          <a:prstGeom prst="rect">
            <a:avLst/>
          </a:prstGeom>
        </p:spPr>
      </p:pic>
      <p:sp>
        <p:nvSpPr>
          <p:cNvPr id="13" name="Text Placeholder 2"/>
          <p:cNvSpPr>
            <a:spLocks noGrp="1"/>
          </p:cNvSpPr>
          <p:nvPr>
            <p:custDataLst>
              <p:tags r:id="rId4"/>
            </p:custDataLst>
          </p:nvPr>
        </p:nvSpPr>
        <p:spPr>
          <a:xfrm>
            <a:off x="608330" y="1490345"/>
            <a:ext cx="4678045" cy="4759325"/>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solidFill>
                <a:latin typeface="OS小狗笨笨黑体" panose="02000503000000000000" charset="-122"/>
                <a:ea typeface="OS小狗笨笨黑体" panose="02000503000000000000" charset="-122"/>
                <a:cs typeface="OS小狗笨笨黑体" panose="02000503000000000000" charset="-122"/>
                <a:sym typeface="OS小狗笨笨黑体" panose="02000503000000000000" charset="-122"/>
              </a:rPr>
              <a:t>We used the get request to the SpaceX API to collect data, clean the requested data and did some basic data wrangling and formatting.</a:t>
            </a:r>
            <a:endParaRPr lang="en-US" sz="2200" dirty="0">
              <a:solidFill>
                <a:schemeClr val="tx1"/>
              </a:solidFill>
              <a:latin typeface="OS小狗笨笨黑体" panose="02000503000000000000" charset="-122"/>
              <a:ea typeface="OS小狗笨笨黑体" panose="02000503000000000000" charset="-122"/>
              <a:cs typeface="OS小狗笨笨黑体" panose="02000503000000000000" charset="-122"/>
              <a:sym typeface="OS小狗笨笨黑体" panose="02000503000000000000" charset="-122"/>
            </a:endParaRPr>
          </a:p>
          <a:p>
            <a:endParaRPr lang="en-US" dirty="0">
              <a:solidFill>
                <a:schemeClr val="tx1"/>
              </a:solidFill>
              <a:latin typeface="OS小狗笨笨黑体" panose="02000503000000000000" charset="-122"/>
              <a:ea typeface="OS小狗笨笨黑体" panose="02000503000000000000" charset="-122"/>
              <a:cs typeface="OS小狗笨笨黑体" panose="02000503000000000000" charset="-122"/>
              <a:sym typeface="OS小狗笨笨黑体" panose="02000503000000000000" charset="-122"/>
            </a:endParaRPr>
          </a:p>
          <a:p>
            <a:endParaRPr lang="en-US" dirty="0">
              <a:solidFill>
                <a:schemeClr val="tx1"/>
              </a:solidFill>
              <a:latin typeface="OS小狗笨笨黑体" panose="02000503000000000000" charset="-122"/>
              <a:ea typeface="OS小狗笨笨黑体" panose="02000503000000000000" charset="-122"/>
              <a:cs typeface="OS小狗笨笨黑体" panose="02000503000000000000" charset="-122"/>
              <a:sym typeface="OS小狗笨笨黑体" panose="02000503000000000000" charset="-122"/>
            </a:endParaRPr>
          </a:p>
        </p:txBody>
      </p:sp>
      <p:sp>
        <p:nvSpPr>
          <p:cNvPr id="12" name="标题 11"/>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Data Collection – SpaceX API</a:t>
            </a:r>
            <a:endParaRPr lang="zh-CN" altLang="en-US" dirty="0">
              <a:sym typeface="+mn-ea"/>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ea"/>
              </a:defRPr>
            </a:lvl1pPr>
            <a:lvl2pPr marL="457200" algn="l" defTabSz="914400" rtl="0" eaLnBrk="1" latinLnBrk="0" hangingPunct="1">
              <a:defRPr sz="1800" kern="1200">
                <a:solidFill>
                  <a:schemeClr val="tx1"/>
                </a:solidFill>
                <a:latin typeface="Calibri" panose="020F0502020204030204" charset="0"/>
                <a:ea typeface="+mn-ea"/>
                <a:cs typeface="+mn-ea"/>
              </a:defRPr>
            </a:lvl2pPr>
            <a:lvl3pPr marL="914400" algn="l" defTabSz="914400" rtl="0" eaLnBrk="1" latinLnBrk="0" hangingPunct="1">
              <a:defRPr sz="1800" kern="1200">
                <a:solidFill>
                  <a:schemeClr val="tx1"/>
                </a:solidFill>
                <a:latin typeface="Calibri" panose="020F0502020204030204" charset="0"/>
                <a:ea typeface="+mn-ea"/>
                <a:cs typeface="+mn-ea"/>
              </a:defRPr>
            </a:lvl3pPr>
            <a:lvl4pPr marL="1371600" algn="l" defTabSz="914400" rtl="0" eaLnBrk="1" latinLnBrk="0" hangingPunct="1">
              <a:defRPr sz="1800" kern="1200">
                <a:solidFill>
                  <a:schemeClr val="tx1"/>
                </a:solidFill>
                <a:latin typeface="Calibri" panose="020F0502020204030204" charset="0"/>
                <a:ea typeface="+mn-ea"/>
                <a:cs typeface="+mn-ea"/>
              </a:defRPr>
            </a:lvl4pPr>
            <a:lvl5pPr marL="1828800" algn="l" defTabSz="914400" rtl="0" eaLnBrk="1" latinLnBrk="0" hangingPunct="1">
              <a:defRPr sz="1800" kern="1200">
                <a:solidFill>
                  <a:schemeClr val="tx1"/>
                </a:solidFill>
                <a:latin typeface="Calibri" panose="020F0502020204030204" charset="0"/>
                <a:ea typeface="+mn-ea"/>
                <a:cs typeface="+mn-ea"/>
              </a:defRPr>
            </a:lvl5pPr>
            <a:lvl6pPr marL="2286000" algn="l" defTabSz="914400" rtl="0" eaLnBrk="1" latinLnBrk="0" hangingPunct="1">
              <a:defRPr sz="1800" kern="1200">
                <a:solidFill>
                  <a:schemeClr val="tx1"/>
                </a:solidFill>
                <a:latin typeface="Calibri" panose="020F0502020204030204" charset="0"/>
                <a:ea typeface="+mn-ea"/>
                <a:cs typeface="+mn-ea"/>
              </a:defRPr>
            </a:lvl6pPr>
            <a:lvl7pPr marL="2743200" algn="l" defTabSz="914400" rtl="0" eaLnBrk="1" latinLnBrk="0" hangingPunct="1">
              <a:defRPr sz="1800" kern="1200">
                <a:solidFill>
                  <a:schemeClr val="tx1"/>
                </a:solidFill>
                <a:latin typeface="Calibri" panose="020F0502020204030204" charset="0"/>
                <a:ea typeface="+mn-ea"/>
                <a:cs typeface="+mn-ea"/>
              </a:defRPr>
            </a:lvl7pPr>
            <a:lvl8pPr marL="3200400" algn="l" defTabSz="914400" rtl="0" eaLnBrk="1" latinLnBrk="0" hangingPunct="1">
              <a:defRPr sz="1800" kern="1200">
                <a:solidFill>
                  <a:schemeClr val="tx1"/>
                </a:solidFill>
                <a:latin typeface="Calibri" panose="020F0502020204030204" charset="0"/>
                <a:ea typeface="+mn-ea"/>
                <a:cs typeface="+mn-ea"/>
              </a:defRPr>
            </a:lvl8pPr>
            <a:lvl9pPr marL="3657600" algn="l" defTabSz="914400" rtl="0" eaLnBrk="1" latinLnBrk="0" hangingPunct="1">
              <a:defRPr sz="1800" kern="1200">
                <a:solidFill>
                  <a:schemeClr val="tx1"/>
                </a:solidFill>
                <a:latin typeface="Calibri" panose="020F0502020204030204" charset="0"/>
                <a:ea typeface="+mn-ea"/>
                <a:cs typeface="+mn-ea"/>
              </a:defRPr>
            </a:lvl9pPr>
          </a:lstStyle>
          <a:p>
            <a:fld id="{5075537C-CA84-1446-933C-8E9D027F9201}" type="slidenum">
              <a:rPr lang="en-US" smtClean="0">
                <a:solidFill>
                  <a:schemeClr val="tx1"/>
                </a:solidFill>
              </a:rPr>
            </a:fld>
            <a:endParaRPr lang="en-US" smtClean="0">
              <a:solidFill>
                <a:schemeClr val="tx1"/>
              </a:solidFill>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n-lt"/>
              <a:ea typeface="+mn-ea"/>
            </a:endParaRPr>
          </a:p>
        </p:txBody>
      </p:sp>
      <p:sp>
        <p:nvSpPr>
          <p:cNvPr id="2" name="Content Placeholder 4"/>
          <p:cNvSpPr txBox="1"/>
          <p:nvPr>
            <p:custDataLst>
              <p:tags r:id="rId2"/>
            </p:custDataLst>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custDataLst>
              <p:tags r:id="rId3"/>
            </p:custDataLst>
          </p:nvPr>
        </p:nvPicPr>
        <p:blipFill>
          <a:blip r:embed="rId4"/>
          <a:stretch>
            <a:fillRect/>
          </a:stretch>
        </p:blipFill>
        <p:spPr>
          <a:xfrm>
            <a:off x="5909945" y="1301115"/>
            <a:ext cx="5132070" cy="5354955"/>
          </a:xfrm>
          <a:prstGeom prst="rect">
            <a:avLst/>
          </a:prstGeom>
        </p:spPr>
      </p:pic>
      <p:sp>
        <p:nvSpPr>
          <p:cNvPr id="15" name="Text Placeholder 2"/>
          <p:cNvSpPr>
            <a:spLocks noGrp="1"/>
          </p:cNvSpPr>
          <p:nvPr>
            <p:custDataLst>
              <p:tags r:id="rId5"/>
            </p:custDataLst>
          </p:nvPr>
        </p:nvSpPr>
        <p:spPr>
          <a:xfrm>
            <a:off x="608330" y="1490345"/>
            <a:ext cx="5079365" cy="4759325"/>
          </a:xfrm>
          <a:prstGeom prst="rect">
            <a:avLst/>
          </a:prstGeom>
        </p:spPr>
        <p:txBody>
          <a:bodyPr vert="horz" lIns="91440" tIns="45720" rIns="91440" bIns="45720" rtlCol="0" anchor="t">
            <a:no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Abadi" panose="020B0604020104020204" pitchFamily="34" charset="0"/>
                <a:ea typeface="Arial" panose="020B0604020202020204" pitchFamily="34" charset="0"/>
                <a:cs typeface="+mn-ea"/>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Abadi" panose="020B0604020104020204" pitchFamily="34" charset="0"/>
                <a:ea typeface="Arial" panose="020B0604020202020204" pitchFamily="34" charset="0"/>
                <a:cs typeface="+mn-ea"/>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Abadi" panose="020B0604020104020204" pitchFamily="34" charset="0"/>
                <a:ea typeface="Arial" panose="020B0604020202020204" pitchFamily="34" charset="0"/>
                <a:cs typeface="+mn-ea"/>
              </a:defRPr>
            </a:lvl9pPr>
          </a:lstStyle>
          <a:p>
            <a:pPr>
              <a:lnSpc>
                <a:spcPct val="100000"/>
              </a:lnSpc>
              <a:spcBef>
                <a:spcPts val="1400"/>
              </a:spcBef>
            </a:pPr>
            <a:r>
              <a:rPr lang="en-US" sz="2200" dirty="0">
                <a:solidFill>
                  <a:schemeClr val="tx1"/>
                </a:solidFill>
                <a:latin typeface="+mn-lt"/>
                <a:ea typeface="+mn-ea"/>
              </a:rPr>
              <a:t>We applied web scrapping to webscrap Falcon 9 launch records with BeautifulSoup </a:t>
            </a:r>
            <a:endParaRPr lang="en-US" sz="2200" dirty="0">
              <a:solidFill>
                <a:schemeClr val="tx1"/>
              </a:solidFill>
              <a:latin typeface="+mn-lt"/>
              <a:ea typeface="+mn-ea"/>
            </a:endParaRPr>
          </a:p>
          <a:p>
            <a:pPr>
              <a:lnSpc>
                <a:spcPct val="100000"/>
              </a:lnSpc>
              <a:spcBef>
                <a:spcPts val="1400"/>
              </a:spcBef>
            </a:pPr>
            <a:r>
              <a:rPr lang="en-US" sz="2200" dirty="0">
                <a:solidFill>
                  <a:schemeClr val="tx1"/>
                </a:solidFill>
                <a:latin typeface="+mn-lt"/>
                <a:ea typeface="+mn-ea"/>
              </a:rPr>
              <a:t>We parsed the table and converted it into a pandas </a:t>
            </a:r>
            <a:r>
              <a:rPr lang="en-US" sz="2200" dirty="0" err="1">
                <a:solidFill>
                  <a:schemeClr val="tx1"/>
                </a:solidFill>
                <a:latin typeface="+mn-lt"/>
                <a:ea typeface="+mn-ea"/>
              </a:rPr>
              <a:t>dataframe</a:t>
            </a:r>
            <a:r>
              <a:rPr lang="en-US" sz="2200" dirty="0">
                <a:solidFill>
                  <a:schemeClr val="tx1"/>
                </a:solidFill>
                <a:latin typeface="+mn-lt"/>
                <a:ea typeface="+mn-ea"/>
              </a:rPr>
              <a:t>.</a:t>
            </a:r>
            <a:endParaRPr lang="en-US" sz="2200" dirty="0">
              <a:solidFill>
                <a:schemeClr val="tx1"/>
              </a:solidFill>
              <a:latin typeface="+mn-lt"/>
              <a:ea typeface="+mn-ea"/>
            </a:endParaRPr>
          </a:p>
        </p:txBody>
      </p:sp>
      <p:sp>
        <p:nvSpPr>
          <p:cNvPr id="14" name="标题 13"/>
          <p:cNvSpPr>
            <a:spLocks noGrp="1"/>
          </p:cNvSpPr>
          <p:nvPr>
            <p:ph type="title"/>
            <p:custDataLst>
              <p:tags r:id="rId6"/>
            </p:custDataLst>
          </p:nvPr>
        </p:nvSpPr>
        <p:spPr/>
        <p:txBody>
          <a:bodyPr vert="horz" wrap="square" lIns="0" tIns="0" rIns="0" bIns="0" rtlCol="0" anchor="b">
            <a:normAutofit/>
          </a:bodyPr>
          <a:lstStyle/>
          <a:p>
            <a:pPr lvl="0" algn="l">
              <a:buClrTx/>
              <a:buSzTx/>
              <a:buFontTx/>
            </a:pPr>
            <a:r>
              <a:rPr lang="zh-CN" altLang="en-US" dirty="0">
                <a:sym typeface="+mn-ea"/>
              </a:rPr>
              <a:t>Data Collection - Scraping</a:t>
            </a:r>
            <a:endParaRPr lang="zh-CN" altLang="en-US" dirty="0">
              <a:sym typeface="+mn-ea"/>
            </a:endParaRPr>
          </a:p>
        </p:txBody>
      </p:sp>
    </p:spTree>
    <p:custDataLst>
      <p:tags r:id="rId7"/>
    </p:custDataLst>
  </p:cSld>
  <p:clrMapOvr>
    <a:masterClrMapping/>
  </p:clrMapOvr>
</p:sld>
</file>

<file path=ppt/tags/tag1.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TYPE" val="i"/>
  <p:tag name="KSO_WM_UNIT_INDEX" val="13"/>
  <p:tag name="KSO_WM_BEAUTIFY_FLAG" val="#wm#"/>
  <p:tag name="KSO_WM_TAG_VERSION" val="3.0"/>
  <p:tag name="KSO_WM_UNIT_ID" val="_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UNIT_INDEX" val="1"/>
  <p:tag name="KSO_WM_UNIT_TYPE" val="i"/>
  <p:tag name="KSO_WM_BEAUTIFY_FLAG" val="#wm#"/>
</p:tagLst>
</file>

<file path=ppt/tags/tag101.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02.xml><?xml version="1.0" encoding="utf-8"?>
<p:tagLst xmlns:p="http://schemas.openxmlformats.org/presentationml/2006/main">
  <p:tag name="KSO_WM_UNIT_INDEX" val="3"/>
  <p:tag name="KSO_WM_UNIT_TYPE" val="a"/>
  <p:tag name="KSO_WM_BEAUTIFY_FLAG" val="#wm#"/>
</p:tagLst>
</file>

<file path=ppt/tags/tag10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04.xml><?xml version="1.0" encoding="utf-8"?>
<p:tagLst xmlns:p="http://schemas.openxmlformats.org/presentationml/2006/main">
  <p:tag name="KSO_WM_UNIT_INDEX" val="1"/>
  <p:tag name="KSO_WM_UNIT_TYPE" val="i"/>
  <p:tag name="KSO_WM_BEAUTIFY_FLAG" val="#wm#"/>
</p:tagLst>
</file>

<file path=ppt/tags/tag105.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06.xml><?xml version="1.0" encoding="utf-8"?>
<p:tagLst xmlns:p="http://schemas.openxmlformats.org/presentationml/2006/main">
  <p:tag name="KSO_WM_UNIT_INDEX" val="3"/>
  <p:tag name="KSO_WM_UNIT_TYPE" val="a"/>
  <p:tag name="KSO_WM_BEAUTIFY_FLAG" val="#wm#"/>
</p:tagLst>
</file>

<file path=ppt/tags/tag10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08.xml><?xml version="1.0" encoding="utf-8"?>
<p:tagLst xmlns:p="http://schemas.openxmlformats.org/presentationml/2006/main">
  <p:tag name="KSO_WM_UNIT_INDEX" val="1"/>
  <p:tag name="KSO_WM_UNIT_TYPE" val="i"/>
  <p:tag name="KSO_WM_BEAUTIFY_FLAG" val="#wm#"/>
</p:tagLst>
</file>

<file path=ppt/tags/tag109.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11.xml><?xml version="1.0" encoding="utf-8"?>
<p:tagLst xmlns:p="http://schemas.openxmlformats.org/presentationml/2006/main">
  <p:tag name="KSO_WM_UNIT_TYPE" val="a"/>
  <p:tag name="KSO_WM_UNIT_INDEX" val="1"/>
  <p:tag name="KSO_WM_BEAUTIFY_FLAG" val="#wm#"/>
  <p:tag name="KSO_WM_TAG_VERSION" val="3.0"/>
  <p:tag name="KSO_WM_UNIT_PRESET_TEXT" val="编辑母版标题"/>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8"/>
</p:tagLst>
</file>

<file path=ppt/tags/tag110.xml><?xml version="1.0" encoding="utf-8"?>
<p:tagLst xmlns:p="http://schemas.openxmlformats.org/presentationml/2006/main">
  <p:tag name="KSO_WM_UNIT_INDEX" val="2"/>
  <p:tag name="KSO_WM_UNIT_TYPE" val="a"/>
  <p:tag name="KSO_WM_BEAUTIFY_FLAG" val="#wm#"/>
</p:tagLst>
</file>

<file path=ppt/tags/tag11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1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13.xml><?xml version="1.0" encoding="utf-8"?>
<p:tagLst xmlns:p="http://schemas.openxmlformats.org/presentationml/2006/main">
  <p:tag name="KSO_WM_UNIT_INDEX" val="1"/>
  <p:tag name="KSO_WM_UNIT_TYPE" val="i"/>
  <p:tag name="KSO_WM_BEAUTIFY_FLAG" val="#wm#"/>
</p:tagLst>
</file>

<file path=ppt/tags/tag114.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15.xml><?xml version="1.0" encoding="utf-8"?>
<p:tagLst xmlns:p="http://schemas.openxmlformats.org/presentationml/2006/main">
  <p:tag name="KSO_WM_UNIT_INDEX" val="3"/>
  <p:tag name="KSO_WM_UNIT_TYPE" val="a"/>
  <p:tag name="KSO_WM_BEAUTIFY_FLAG" val="#wm#"/>
</p:tagLst>
</file>

<file path=ppt/tags/tag11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17.xml><?xml version="1.0" encoding="utf-8"?>
<p:tagLst xmlns:p="http://schemas.openxmlformats.org/presentationml/2006/main">
  <p:tag name="KSO_WM_UNIT_INDEX" val="1"/>
  <p:tag name="KSO_WM_UNIT_TYPE" val="i"/>
  <p:tag name="KSO_WM_BEAUTIFY_FLAG" val="#wm#"/>
</p:tagLst>
</file>

<file path=ppt/tags/tag11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19.xml><?xml version="1.0" encoding="utf-8"?>
<p:tagLst xmlns:p="http://schemas.openxmlformats.org/presentationml/2006/main">
  <p:tag name="KSO_WM_UNIT_INDEX" val="3"/>
  <p:tag name="KSO_WM_UNIT_TYPE" val="a"/>
  <p:tag name="KSO_WM_BEAUTIFY_FLAG" val="#wm#"/>
</p:tagLst>
</file>

<file path=ppt/tags/tag12.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0"/>
</p:tagLst>
</file>

<file path=ppt/tags/tag12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21.xml><?xml version="1.0" encoding="utf-8"?>
<p:tagLst xmlns:p="http://schemas.openxmlformats.org/presentationml/2006/main">
  <p:tag name="KSO_WM_UNIT_INDEX" val="1"/>
  <p:tag name="KSO_WM_UNIT_TYPE" val="i"/>
  <p:tag name="KSO_WM_BEAUTIFY_FLAG" val="#wm#"/>
</p:tagLst>
</file>

<file path=ppt/tags/tag122.xml><?xml version="1.0" encoding="utf-8"?>
<p:tagLst xmlns:p="http://schemas.openxmlformats.org/presentationml/2006/main">
  <p:tag name="KSO_WM_UNIT_INDEX" val="4"/>
  <p:tag name="KSO_WM_UNIT_TYPE" val="d"/>
  <p:tag name="KSO_WM_BEAUTIFY_FLAG" val="#wm#"/>
</p:tagLst>
</file>

<file path=ppt/tags/tag12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24.xml><?xml version="1.0" encoding="utf-8"?>
<p:tagLst xmlns:p="http://schemas.openxmlformats.org/presentationml/2006/main">
  <p:tag name="KSO_WM_UNIT_INDEX" val="3"/>
  <p:tag name="KSO_WM_UNIT_TYPE" val="a"/>
  <p:tag name="KSO_WM_BEAUTIFY_FLAG" val="#wm#"/>
</p:tagLst>
</file>

<file path=ppt/tags/tag12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26.xml><?xml version="1.0" encoding="utf-8"?>
<p:tagLst xmlns:p="http://schemas.openxmlformats.org/presentationml/2006/main">
  <p:tag name="KSO_WM_UNIT_INDEX" val="1"/>
  <p:tag name="KSO_WM_UNIT_TYPE" val="i"/>
  <p:tag name="KSO_WM_BEAUTIFY_FLAG" val="#wm#"/>
</p:tagLst>
</file>

<file path=ppt/tags/tag127.xml><?xml version="1.0" encoding="utf-8"?>
<p:tagLst xmlns:p="http://schemas.openxmlformats.org/presentationml/2006/main">
  <p:tag name="KSO_WM_UNIT_INDEX" val="4"/>
  <p:tag name="KSO_WM_UNIT_TYPE" val="i"/>
  <p:tag name="KSO_WM_BEAUTIFY_FLAG" val="#wm#"/>
</p:tagLst>
</file>

<file path=ppt/tags/tag128.xml><?xml version="1.0" encoding="utf-8"?>
<p:tagLst xmlns:p="http://schemas.openxmlformats.org/presentationml/2006/main">
  <p:tag name="KSO_WM_UNIT_INDEX" val="5"/>
  <p:tag name="KSO_WM_UNIT_TYPE" val="d"/>
  <p:tag name="KSO_WM_BEAUTIFY_FLAG" val="#wm#"/>
</p:tagLst>
</file>

<file path=ppt/tags/tag129.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p="http://schemas.openxmlformats.org/presentationml/2006/main">
  <p:tag name="KSO_WM_UNIT_INDEX" val="3"/>
  <p:tag name="KSO_WM_UNIT_TYPE" val="a"/>
  <p:tag name="KSO_WM_BEAUTIFY_FLAG" val="#wm#"/>
</p:tagLst>
</file>

<file path=ppt/tags/tag13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3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3.xml><?xml version="1.0" encoding="utf-8"?>
<p:tagLst xmlns:p="http://schemas.openxmlformats.org/presentationml/2006/main">
  <p:tag name="KSO_WM_UNIT_INDEX" val="4"/>
  <p:tag name="KSO_WM_UNIT_TYPE" val="i"/>
  <p:tag name="KSO_WM_BEAUTIFY_FLAG" val="#wm#"/>
</p:tagLst>
</file>

<file path=ppt/tags/tag134.xml><?xml version="1.0" encoding="utf-8"?>
<p:tagLst xmlns:p="http://schemas.openxmlformats.org/presentationml/2006/main">
  <p:tag name="KSO_WM_UNIT_INDEX" val="5"/>
  <p:tag name="KSO_WM_UNIT_TYPE" val="d"/>
  <p:tag name="KSO_WM_BEAUTIFY_FLAG" val="#wm#"/>
</p:tagLst>
</file>

<file path=ppt/tags/tag135.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6.xml><?xml version="1.0" encoding="utf-8"?>
<p:tagLst xmlns:p="http://schemas.openxmlformats.org/presentationml/2006/main">
  <p:tag name="KSO_WM_UNIT_INDEX" val="3"/>
  <p:tag name="KSO_WM_UNIT_TYPE" val="a"/>
  <p:tag name="KSO_WM_BEAUTIFY_FLAG" val="#wm#"/>
</p:tagLst>
</file>

<file path=ppt/tags/tag13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38.xml><?xml version="1.0" encoding="utf-8"?>
<p:tagLst xmlns:p="http://schemas.openxmlformats.org/presentationml/2006/main">
  <p:tag name="KSO_WM_UNIT_INDEX" val="1"/>
  <p:tag name="KSO_WM_UNIT_TYPE" val="i"/>
  <p:tag name="KSO_WM_BEAUTIFY_FLAG" val="#wm#"/>
</p:tagLst>
</file>

<file path=ppt/tags/tag139.xml><?xml version="1.0" encoding="utf-8"?>
<p:tagLst xmlns:p="http://schemas.openxmlformats.org/presentationml/2006/main">
  <p:tag name="KSO_WM_UNIT_INDEX" val="4"/>
  <p:tag name="KSO_WM_UNIT_TYPE" val="i"/>
  <p:tag name="KSO_WM_BEAUTIFY_FLAG" val="#wm#"/>
</p:tagLst>
</file>

<file path=ppt/tags/tag1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p="http://schemas.openxmlformats.org/presentationml/2006/main">
  <p:tag name="KSO_WM_UNIT_INDEX" val="5"/>
  <p:tag name="KSO_WM_UNIT_TYPE" val="d"/>
  <p:tag name="KSO_WM_BEAUTIFY_FLAG" val="#wm#"/>
</p:tagLst>
</file>

<file path=ppt/tags/tag141.xml><?xml version="1.0" encoding="utf-8"?>
<p:tagLst xmlns:p="http://schemas.openxmlformats.org/presentationml/2006/main">
  <p:tag name="KSO_WM_UNIT_INDEX" val="6"/>
  <p:tag name="KSO_WM_UNIT_TYPE" val="d"/>
  <p:tag name="KSO_WM_BEAUTIFY_FLAG" val="#wm#"/>
</p:tagLst>
</file>

<file path=ppt/tags/tag142.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43.xml><?xml version="1.0" encoding="utf-8"?>
<p:tagLst xmlns:p="http://schemas.openxmlformats.org/presentationml/2006/main">
  <p:tag name="KSO_WM_UNIT_INDEX" val="3"/>
  <p:tag name="KSO_WM_UNIT_TYPE" val="a"/>
  <p:tag name="KSO_WM_BEAUTIFY_FLAG" val="#wm#"/>
</p:tagLst>
</file>

<file path=ppt/tags/tag14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4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47.xml><?xml version="1.0" encoding="utf-8"?>
<p:tagLst xmlns:p="http://schemas.openxmlformats.org/presentationml/2006/main">
  <p:tag name="KSO_WM_UNIT_INDEX" val="3"/>
  <p:tag name="KSO_WM_UNIT_TYPE" val="a"/>
  <p:tag name="KSO_WM_BEAUTIFY_FLAG" val="#wm#"/>
</p:tagLst>
</file>

<file path=ppt/tags/tag14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4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51.xml><?xml version="1.0" encoding="utf-8"?>
<p:tagLst xmlns:p="http://schemas.openxmlformats.org/presentationml/2006/main">
  <p:tag name="KSO_WM_UNIT_INDEX" val="3"/>
  <p:tag name="KSO_WM_UNIT_TYPE" val="a"/>
  <p:tag name="KSO_WM_BEAUTIFY_FLAG" val="#wm#"/>
</p:tagLst>
</file>

<file path=ppt/tags/tag15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5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4.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55.xml><?xml version="1.0" encoding="utf-8"?>
<p:tagLst xmlns:p="http://schemas.openxmlformats.org/presentationml/2006/main">
  <p:tag name="KSO_WM_UNIT_INDEX" val="3"/>
  <p:tag name="KSO_WM_UNIT_TYPE" val="a"/>
  <p:tag name="KSO_WM_BEAUTIFY_FLAG" val="#wm#"/>
</p:tagLst>
</file>

<file path=ppt/tags/tag15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5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59.xml><?xml version="1.0" encoding="utf-8"?>
<p:tagLst xmlns:p="http://schemas.openxmlformats.org/presentationml/2006/main">
  <p:tag name="KSO_WM_UNIT_INDEX" val="3"/>
  <p:tag name="KSO_WM_UNIT_TYPE" val="a"/>
  <p:tag name="KSO_WM_BEAUTIFY_FLAG" val="#wm#"/>
</p:tagLst>
</file>

<file path=ppt/tags/tag16.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0"/>
</p:tagLst>
</file>

<file path=ppt/tags/tag16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6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62.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63.xml><?xml version="1.0" encoding="utf-8"?>
<p:tagLst xmlns:p="http://schemas.openxmlformats.org/presentationml/2006/main">
  <p:tag name="KSO_WM_UNIT_INDEX" val="3"/>
  <p:tag name="KSO_WM_UNIT_TYPE" val="a"/>
  <p:tag name="KSO_WM_BEAUTIFY_FLAG" val="#wm#"/>
</p:tagLst>
</file>

<file path=ppt/tags/tag16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65.xml><?xml version="1.0" encoding="utf-8"?>
<p:tagLst xmlns:p="http://schemas.openxmlformats.org/presentationml/2006/main">
  <p:tag name="KSO_WM_SLIDE_TYPE" val="text"/>
  <p:tag name="KSO_WM_TEMPLATE_SUBCATEGORY" val="29"/>
  <p:tag name="KSO_WM_TEMPLATE_COLOR_TYPE" val="0"/>
  <p:tag name="KSO_WM_TAG_VERSION" val="3.0"/>
  <p:tag name="KSO_WM_SLIDE_SUBTYPE" val="pureTxt"/>
  <p:tag name="KSO_WM_SLIDE_ITEM_CNT" val="0"/>
  <p:tag name="KSO_WM_BEAUTIFY_FLAG" val="#wm#"/>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6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67.xml><?xml version="1.0" encoding="utf-8"?>
<p:tagLst xmlns:p="http://schemas.openxmlformats.org/presentationml/2006/main">
  <p:tag name="KSO_WM_UNIT_INDEX" val="4"/>
  <p:tag name="KSO_WM_UNIT_TYPE" val="d"/>
  <p:tag name="KSO_WM_BEAUTIFY_FLAG" val="#wm#"/>
</p:tagLst>
</file>

<file path=ppt/tags/tag16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69.xml><?xml version="1.0" encoding="utf-8"?>
<p:tagLst xmlns:p="http://schemas.openxmlformats.org/presentationml/2006/main">
  <p:tag name="KSO_WM_UNIT_INDEX" val="3"/>
  <p:tag name="KSO_WM_UNIT_TYPE" val="a"/>
  <p:tag name="KSO_WM_BEAUTIFY_FLAG" val="#wm#"/>
</p:tagLst>
</file>

<file path=ppt/tags/tag17.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71.xml><?xml version="1.0" encoding="utf-8"?>
<p:tagLst xmlns:p="http://schemas.openxmlformats.org/presentationml/2006/main">
  <p:tag name="KSO_WM_UNIT_INDEX" val="2"/>
  <p:tag name="KSO_WM_UNIT_TYPE" val="k"/>
  <p:tag name="KSO_WM_BEAUTIFY_FLAG" val="#wm#"/>
</p:tagLst>
</file>

<file path=ppt/tags/tag172.xml><?xml version="1.0" encoding="utf-8"?>
<p:tagLst xmlns:p="http://schemas.openxmlformats.org/presentationml/2006/main">
  <p:tag name="KSO_WM_UNIT_INDEX" val="3"/>
  <p:tag name="KSO_WM_UNIT_TYPE" val="d"/>
  <p:tag name="KSO_WM_BEAUTIFY_FLAG" val="#wm#"/>
</p:tagLst>
</file>

<file path=ppt/tags/tag173.xml><?xml version="1.0" encoding="utf-8"?>
<p:tagLst xmlns:p="http://schemas.openxmlformats.org/presentationml/2006/main">
  <p:tag name="KSO_WM_UNIT_INDEX" val="4"/>
  <p:tag name="KSO_WM_UNIT_TYPE" val="d"/>
  <p:tag name="KSO_WM_BEAUTIFY_FLAG" val="#wm#"/>
</p:tagLst>
</file>

<file path=ppt/tags/tag174.xml><?xml version="1.0" encoding="utf-8"?>
<p:tagLst xmlns:p="http://schemas.openxmlformats.org/presentationml/2006/main">
  <p:tag name="KSO_WM_UNIT_INDEX" val="1"/>
  <p:tag name="KSO_WM_UNIT_TYPE" val="a"/>
  <p:tag name="KSO_WM_BEAUTIFY_FLAG" val="#wm#"/>
</p:tagLst>
</file>

<file path=ppt/tags/tag17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76.xml><?xml version="1.0" encoding="utf-8"?>
<p:tagLst xmlns:p="http://schemas.openxmlformats.org/presentationml/2006/main">
  <p:tag name="KSO_WM_UNIT_INDEX" val="3"/>
  <p:tag name="KSO_WM_UNIT_TYPE" val="d"/>
  <p:tag name="KSO_WM_BEAUTIFY_FLAG" val="#wm#"/>
</p:tagLst>
</file>

<file path=ppt/tags/tag177.xml><?xml version="1.0" encoding="utf-8"?>
<p:tagLst xmlns:p="http://schemas.openxmlformats.org/presentationml/2006/main">
  <p:tag name="KSO_WM_UNIT_INDEX" val="4"/>
  <p:tag name="KSO_WM_UNIT_TYPE" val="k"/>
  <p:tag name="KSO_WM_BEAUTIFY_FLAG" val="#wm#"/>
</p:tagLst>
</file>

<file path=ppt/tags/tag17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79.xml><?xml version="1.0" encoding="utf-8"?>
<p:tagLst xmlns:p="http://schemas.openxmlformats.org/presentationml/2006/main">
  <p:tag name="KSO_WM_UNIT_INDEX" val="1"/>
  <p:tag name="KSO_WM_UNIT_TYPE" val="a"/>
  <p:tag name="KSO_WM_BEAUTIFY_FLAG" val="#wm#"/>
</p:tagLst>
</file>

<file path=ppt/tags/tag1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8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8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82.xml><?xml version="1.0" encoding="utf-8"?>
<p:tagLst xmlns:p="http://schemas.openxmlformats.org/presentationml/2006/main">
  <p:tag name="KSO_WM_UNIT_INDEX" val="4"/>
  <p:tag name="KSO_WM_UNIT_TYPE" val="d"/>
  <p:tag name="KSO_WM_BEAUTIFY_FLAG" val="#wm#"/>
</p:tagLst>
</file>

<file path=ppt/tags/tag18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84.xml><?xml version="1.0" encoding="utf-8"?>
<p:tagLst xmlns:p="http://schemas.openxmlformats.org/presentationml/2006/main">
  <p:tag name="KSO_WM_UNIT_INDEX" val="3"/>
  <p:tag name="KSO_WM_UNIT_TYPE" val="a"/>
  <p:tag name="KSO_WM_BEAUTIFY_FLAG" val="#wm#"/>
</p:tagLst>
</file>

<file path=ppt/tags/tag18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8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8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88.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189.xml><?xml version="1.0" encoding="utf-8"?>
<p:tagLst xmlns:p="http://schemas.openxmlformats.org/presentationml/2006/main">
  <p:tag name="KSO_WM_UNIT_INDEX" val="4"/>
  <p:tag name="KSO_WM_UNIT_TYPE" val="d"/>
  <p:tag name="KSO_WM_BEAUTIFY_FLAG" val="#wm#"/>
</p:tagLst>
</file>

<file path=ppt/tags/tag1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91.xml><?xml version="1.0" encoding="utf-8"?>
<p:tagLst xmlns:p="http://schemas.openxmlformats.org/presentationml/2006/main">
  <p:tag name="KSO_WM_UNIT_INDEX" val="3"/>
  <p:tag name="KSO_WM_UNIT_TYPE" val="k"/>
  <p:tag name="KSO_WM_BEAUTIFY_FLAG" val="#wm#"/>
</p:tagLst>
</file>

<file path=ppt/tags/tag192.xml><?xml version="1.0" encoding="utf-8"?>
<p:tagLst xmlns:p="http://schemas.openxmlformats.org/presentationml/2006/main">
  <p:tag name="KSO_WM_UNIT_INDEX" val="4"/>
  <p:tag name="KSO_WM_UNIT_TYPE" val="d"/>
  <p:tag name="KSO_WM_BEAUTIFY_FLAG" val="#wm#"/>
</p:tagLst>
</file>

<file path=ppt/tags/tag19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94.xml><?xml version="1.0" encoding="utf-8"?>
<p:tagLst xmlns:p="http://schemas.openxmlformats.org/presentationml/2006/main">
  <p:tag name="KSO_WM_UNIT_INDEX" val="1"/>
  <p:tag name="KSO_WM_UNIT_TYPE" val="a"/>
  <p:tag name="KSO_WM_BEAUTIFY_FLAG" val="#wm#"/>
</p:tagLst>
</file>

<file path=ppt/tags/tag19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196.xml><?xml version="1.0" encoding="utf-8"?>
<p:tagLst xmlns:p="http://schemas.openxmlformats.org/presentationml/2006/main">
  <p:tag name="KSO_WM_UNIT_INDEX" val="3"/>
  <p:tag name="KSO_WM_UNIT_TYPE" val="d"/>
  <p:tag name="KSO_WM_BEAUTIFY_FLAG" val="#wm#"/>
</p:tagLst>
</file>

<file path=ppt/tags/tag197.xml><?xml version="1.0" encoding="utf-8"?>
<p:tagLst xmlns:p="http://schemas.openxmlformats.org/presentationml/2006/main">
  <p:tag name="KSO_WM_UNIT_INDEX" val="4"/>
  <p:tag name="KSO_WM_UNIT_TYPE" val="k"/>
  <p:tag name="KSO_WM_BEAUTIFY_FLAG" val="#wm#"/>
</p:tagLst>
</file>

<file path=ppt/tags/tag19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99.xml><?xml version="1.0" encoding="utf-8"?>
<p:tagLst xmlns:p="http://schemas.openxmlformats.org/presentationml/2006/main">
  <p:tag name="KSO_WM_UNIT_INDEX" val="1"/>
  <p:tag name="KSO_WM_UNIT_TYPE" val="a"/>
  <p:tag name="KSO_WM_BEAUTIFY_FLAG" val="#wm#"/>
</p:tagLst>
</file>

<file path=ppt/tags/tag2.xml><?xml version="1.0" encoding="utf-8"?>
<p:tagLst xmlns:p="http://schemas.openxmlformats.org/presentationml/2006/main">
  <p:tag name="KSO_WM_UNIT_TYPE" val="i"/>
  <p:tag name="KSO_WM_UNIT_INDEX" val="10"/>
  <p:tag name="KSO_WM_BEAUTIFY_FLAG" val="#wm#"/>
  <p:tag name="KSO_WM_TAG_VERSION" val="3.0"/>
  <p:tag name="KSO_WM_UNIT_ID" val="_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0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02.xml><?xml version="1.0" encoding="utf-8"?>
<p:tagLst xmlns:p="http://schemas.openxmlformats.org/presentationml/2006/main">
  <p:tag name="KSO_WM_UNIT_INDEX" val="4"/>
  <p:tag name="KSO_WM_UNIT_TYPE" val="d"/>
  <p:tag name="KSO_WM_BEAUTIFY_FLAG" val="#wm#"/>
</p:tagLst>
</file>

<file path=ppt/tags/tag20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04.xml><?xml version="1.0" encoding="utf-8"?>
<p:tagLst xmlns:p="http://schemas.openxmlformats.org/presentationml/2006/main">
  <p:tag name="KSO_WM_UNIT_INDEX" val="3"/>
  <p:tag name="KSO_WM_UNIT_TYPE" val="a"/>
  <p:tag name="KSO_WM_BEAUTIFY_FLAG" val="#wm#"/>
</p:tagLst>
</file>

<file path=ppt/tags/tag20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0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07.xml><?xml version="1.0" encoding="utf-8"?>
<p:tagLst xmlns:p="http://schemas.openxmlformats.org/presentationml/2006/main">
  <p:tag name="KSO_WM_UNIT_INDEX" val="4"/>
  <p:tag name="KSO_WM_UNIT_TYPE" val="d"/>
  <p:tag name="KSO_WM_BEAUTIFY_FLAG" val="#wm#"/>
</p:tagLst>
</file>

<file path=ppt/tags/tag20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09.xml><?xml version="1.0" encoding="utf-8"?>
<p:tagLst xmlns:p="http://schemas.openxmlformats.org/presentationml/2006/main">
  <p:tag name="KSO_WM_UNIT_INDEX" val="3"/>
  <p:tag name="KSO_WM_UNIT_TYPE" val="a"/>
  <p:tag name="KSO_WM_BEAUTIFY_FLAG" val="#wm#"/>
</p:tagLst>
</file>

<file path=ppt/tags/tag21.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11.xml><?xml version="1.0" encoding="utf-8"?>
<p:tagLst xmlns:p="http://schemas.openxmlformats.org/presentationml/2006/main">
  <p:tag name="KSO_WM_UNIT_INDEX" val="3"/>
  <p:tag name="KSO_WM_UNIT_TYPE" val="d"/>
  <p:tag name="KSO_WM_BEAUTIFY_FLAG" val="#wm#"/>
</p:tagLst>
</file>

<file path=ppt/tags/tag212.xml><?xml version="1.0" encoding="utf-8"?>
<p:tagLst xmlns:p="http://schemas.openxmlformats.org/presentationml/2006/main">
  <p:tag name="KSO_WM_UNIT_INDEX" val="4"/>
  <p:tag name="KSO_WM_UNIT_TYPE" val="k"/>
  <p:tag name="KSO_WM_BEAUTIFY_FLAG" val="#wm#"/>
</p:tagLst>
</file>

<file path=ppt/tags/tag21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14.xml><?xml version="1.0" encoding="utf-8"?>
<p:tagLst xmlns:p="http://schemas.openxmlformats.org/presentationml/2006/main">
  <p:tag name="KSO_WM_UNIT_INDEX" val="1"/>
  <p:tag name="KSO_WM_UNIT_TYPE" val="a"/>
  <p:tag name="KSO_WM_BEAUTIFY_FLAG" val="#wm#"/>
</p:tagLst>
</file>

<file path=ppt/tags/tag21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16.xml><?xml version="1.0" encoding="utf-8"?>
<p:tagLst xmlns:p="http://schemas.openxmlformats.org/presentationml/2006/main">
  <p:tag name="KSO_WM_UNIT_INDEX" val="3"/>
  <p:tag name="KSO_WM_UNIT_TYPE" val="d"/>
  <p:tag name="KSO_WM_BEAUTIFY_FLAG" val="#wm#"/>
</p:tagLst>
</file>

<file path=ppt/tags/tag217.xml><?xml version="1.0" encoding="utf-8"?>
<p:tagLst xmlns:p="http://schemas.openxmlformats.org/presentationml/2006/main">
  <p:tag name="KSO_WM_UNIT_INDEX" val="4"/>
  <p:tag name="KSO_WM_UNIT_TYPE" val="k"/>
  <p:tag name="KSO_WM_BEAUTIFY_FLAG" val="#wm#"/>
</p:tagLst>
</file>

<file path=ppt/tags/tag21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19.xml><?xml version="1.0" encoding="utf-8"?>
<p:tagLst xmlns:p="http://schemas.openxmlformats.org/presentationml/2006/main">
  <p:tag name="KSO_WM_UNIT_INDEX" val="1"/>
  <p:tag name="KSO_WM_UNIT_TYPE" val="a"/>
  <p:tag name="KSO_WM_BEAUTIFY_FLAG" val="#wm#"/>
</p:tagLst>
</file>

<file path=ppt/tags/tag22.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2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22.xml><?xml version="1.0" encoding="utf-8"?>
<p:tagLst xmlns:p="http://schemas.openxmlformats.org/presentationml/2006/main">
  <p:tag name="KSO_WM_UNIT_INDEX" val="2"/>
  <p:tag name="KSO_WM_UNIT_TYPE" val="d"/>
  <p:tag name="KSO_WM_BEAUTIFY_FLAG" val="#wm#"/>
</p:tagLst>
</file>

<file path=ppt/tags/tag223.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24.xml><?xml version="1.0" encoding="utf-8"?>
<p:tagLst xmlns:p="http://schemas.openxmlformats.org/presentationml/2006/main">
  <p:tag name="KSO_WM_UNIT_INDEX" val="4"/>
  <p:tag name="KSO_WM_UNIT_TYPE" val="k"/>
  <p:tag name="KSO_WM_BEAUTIFY_FLAG" val="#wm#"/>
</p:tagLst>
</file>

<file path=ppt/tags/tag22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26.xml><?xml version="1.0" encoding="utf-8"?>
<p:tagLst xmlns:p="http://schemas.openxmlformats.org/presentationml/2006/main">
  <p:tag name="KSO_WM_UNIT_INDEX" val="3"/>
  <p:tag name="KSO_WM_UNIT_TYPE" val="k"/>
  <p:tag name="KSO_WM_BEAUTIFY_FLAG" val="#wm#"/>
</p:tagLst>
</file>

<file path=ppt/tags/tag227.xml><?xml version="1.0" encoding="utf-8"?>
<p:tagLst xmlns:p="http://schemas.openxmlformats.org/presentationml/2006/main">
  <p:tag name="KSO_WM_UNIT_INDEX" val="4"/>
  <p:tag name="KSO_WM_UNIT_TYPE" val="d"/>
  <p:tag name="KSO_WM_BEAUTIFY_FLAG" val="#wm#"/>
</p:tagLst>
</file>

<file path=ppt/tags/tag22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9.xml><?xml version="1.0" encoding="utf-8"?>
<p:tagLst xmlns:p="http://schemas.openxmlformats.org/presentationml/2006/main">
  <p:tag name="KSO_WM_UNIT_INDEX" val="1"/>
  <p:tag name="KSO_WM_UNIT_TYPE" val="a"/>
  <p:tag name="KSO_WM_BEAUTIFY_FLAG" val="#wm#"/>
</p:tagLst>
</file>

<file path=ppt/tags/tag23.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31.xml><?xml version="1.0" encoding="utf-8"?>
<p:tagLst xmlns:p="http://schemas.openxmlformats.org/presentationml/2006/main">
  <p:tag name="KSO_WM_UNIT_INDEX" val="3"/>
  <p:tag name="KSO_WM_UNIT_TYPE" val="d"/>
  <p:tag name="KSO_WM_BEAUTIFY_FLAG" val="#wm#"/>
</p:tagLst>
</file>

<file path=ppt/tags/tag232.xml><?xml version="1.0" encoding="utf-8"?>
<p:tagLst xmlns:p="http://schemas.openxmlformats.org/presentationml/2006/main">
  <p:tag name="KSO_WM_UNIT_INDEX" val="4"/>
  <p:tag name="KSO_WM_UNIT_TYPE" val="k"/>
  <p:tag name="KSO_WM_BEAUTIFY_FLAG" val="#wm#"/>
</p:tagLst>
</file>

<file path=ppt/tags/tag23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34.xml><?xml version="1.0" encoding="utf-8"?>
<p:tagLst xmlns:p="http://schemas.openxmlformats.org/presentationml/2006/main">
  <p:tag name="KSO_WM_UNIT_INDEX" val="1"/>
  <p:tag name="KSO_WM_UNIT_TYPE" val="a"/>
  <p:tag name="KSO_WM_BEAUTIFY_FLAG" val="#wm#"/>
</p:tagLst>
</file>

<file path=ppt/tags/tag23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3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7.xml><?xml version="1.0" encoding="utf-8"?>
<p:tagLst xmlns:p="http://schemas.openxmlformats.org/presentationml/2006/main">
  <p:tag name="KSO_WM_UNIT_INDEX" val="4"/>
  <p:tag name="KSO_WM_UNIT_TYPE" val="d"/>
  <p:tag name="KSO_WM_BEAUTIFY_FLAG" val="#wm#"/>
</p:tagLst>
</file>

<file path=ppt/tags/tag23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39.xml><?xml version="1.0" encoding="utf-8"?>
<p:tagLst xmlns:p="http://schemas.openxmlformats.org/presentationml/2006/main">
  <p:tag name="KSO_WM_UNIT_INDEX" val="3"/>
  <p:tag name="KSO_WM_UNIT_TYPE" val="a"/>
  <p:tag name="KSO_WM_BEAUTIFY_FLAG" val="#wm#"/>
</p:tagLst>
</file>

<file path=ppt/tags/tag24.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4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42.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43.xml><?xml version="1.0" encoding="utf-8"?>
<p:tagLst xmlns:p="http://schemas.openxmlformats.org/presentationml/2006/main">
  <p:tag name="KSO_WM_UNIT_INDEX" val="3"/>
  <p:tag name="KSO_WM_UNIT_TYPE" val="k"/>
  <p:tag name="KSO_WM_BEAUTIFY_FLAG" val="#wm#"/>
</p:tagLst>
</file>

<file path=ppt/tags/tag244.xml><?xml version="1.0" encoding="utf-8"?>
<p:tagLst xmlns:p="http://schemas.openxmlformats.org/presentationml/2006/main">
  <p:tag name="KSO_WM_UNIT_INDEX" val="4"/>
  <p:tag name="KSO_WM_UNIT_TYPE" val="d"/>
  <p:tag name="KSO_WM_BEAUTIFY_FLAG" val="#wm#"/>
</p:tagLst>
</file>

<file path=ppt/tags/tag24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46.xml><?xml version="1.0" encoding="utf-8"?>
<p:tagLst xmlns:p="http://schemas.openxmlformats.org/presentationml/2006/main">
  <p:tag name="KSO_WM_SLIDE_TYPE" val="text"/>
  <p:tag name="KSO_WM_TEMPLATE_SUBCATEGORY" val="29"/>
  <p:tag name="KSO_WM_TEMPLATE_COLOR_TYPE" val="0"/>
  <p:tag name="KSO_WM_TAG_VERSION" val="3.0"/>
  <p:tag name="KSO_WM_SLIDE_SUBTYPE" val="pureTxt"/>
  <p:tag name="KSO_WM_SLIDE_ITEM_CNT" val="0"/>
  <p:tag name="KSO_WM_BEAUTIFY_FLAG" val="#wm#"/>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4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48.xml><?xml version="1.0" encoding="utf-8"?>
<p:tagLst xmlns:p="http://schemas.openxmlformats.org/presentationml/2006/main">
  <p:tag name="KSO_WM_UNIT_INDEX" val="2"/>
  <p:tag name="KSO_WM_UNIT_TYPE" val="d"/>
  <p:tag name="KSO_WM_BEAUTIFY_FLAG" val="#wm#"/>
</p:tagLst>
</file>

<file path=ppt/tags/tag249.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5.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5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52.xml><?xml version="1.0" encoding="utf-8"?>
<p:tagLst xmlns:p="http://schemas.openxmlformats.org/presentationml/2006/main">
  <p:tag name="KSO_WM_UNIT_INDEX" val="2"/>
  <p:tag name="KSO_WM_UNIT_TYPE" val="d"/>
  <p:tag name="KSO_WM_BEAUTIFY_FLAG" val="#wm#"/>
</p:tagLst>
</file>

<file path=ppt/tags/tag253.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5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5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56.xml><?xml version="1.0" encoding="utf-8"?>
<p:tagLst xmlns:p="http://schemas.openxmlformats.org/presentationml/2006/main">
  <p:tag name="KSO_WM_UNIT_INDEX" val="2"/>
  <p:tag name="KSO_WM_UNIT_TYPE" val="d"/>
  <p:tag name="KSO_WM_BEAUTIFY_FLAG" val="#wm#"/>
</p:tagLst>
</file>

<file path=ppt/tags/tag257.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5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59.xml><?xml version="1.0" encoding="utf-8"?>
<p:tagLst xmlns:p="http://schemas.openxmlformats.org/presentationml/2006/main">
  <p:tag name="KSO_WM_SLIDE_TYPE" val="text"/>
  <p:tag name="KSO_WM_TEMPLATE_SUBCATEGORY" val="29"/>
  <p:tag name="KSO_WM_TEMPLATE_COLOR_TYPE" val="0"/>
  <p:tag name="KSO_WM_TAG_VERSION" val="3.0"/>
  <p:tag name="KSO_WM_SLIDE_SUBTYPE" val="pureTxt"/>
  <p:tag name="KSO_WM_SLIDE_ITEM_CNT" val="0"/>
  <p:tag name="KSO_WM_BEAUTIFY_FLAG" val="#wm#"/>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6.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0.xml><?xml version="1.0" encoding="utf-8"?>
<p:tagLst xmlns:p="http://schemas.openxmlformats.org/presentationml/2006/main">
  <p:tag name="KSO_WM_UNIT_INDEX" val="1"/>
  <p:tag name="KSO_WM_UNIT_TYPE" val="d"/>
  <p:tag name="KSO_WM_BEAUTIFY_FLAG" val="#wm#"/>
</p:tagLst>
</file>

<file path=ppt/tags/tag261.xml><?xml version="1.0" encoding="utf-8"?>
<p:tagLst xmlns:p="http://schemas.openxmlformats.org/presentationml/2006/main">
  <p:tag name="KSO_WM_UNIT_INDEX" val="2"/>
  <p:tag name="KSO_WM_UNIT_TYPE" val="i"/>
  <p:tag name="KSO_WM_BEAUTIFY_FLAG" val="#wm#"/>
</p:tagLst>
</file>

<file path=ppt/tags/tag262.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6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64.xml><?xml version="1.0" encoding="utf-8"?>
<p:tagLst xmlns:p="http://schemas.openxmlformats.org/presentationml/2006/main">
  <p:tag name="KSO_WM_UNIT_INDEX" val="1"/>
  <p:tag name="KSO_WM_UNIT_TYPE" val="d"/>
  <p:tag name="KSO_WM_BEAUTIFY_FLAG" val="#wm#"/>
</p:tagLst>
</file>

<file path=ppt/tags/tag265.xml><?xml version="1.0" encoding="utf-8"?>
<p:tagLst xmlns:p="http://schemas.openxmlformats.org/presentationml/2006/main">
  <p:tag name="KSO_WM_UNIT_INDEX" val="2"/>
  <p:tag name="KSO_WM_UNIT_TYPE" val="k"/>
  <p:tag name="KSO_WM_BEAUTIFY_FLAG" val="#wm#"/>
</p:tagLst>
</file>

<file path=ppt/tags/tag266.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6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6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69.xml><?xml version="1.0" encoding="utf-8"?>
<p:tagLst xmlns:p="http://schemas.openxmlformats.org/presentationml/2006/main">
  <p:tag name="KSO_WM_UNIT_INDEX" val="2"/>
  <p:tag name="KSO_WM_UNIT_TYPE" val="d"/>
  <p:tag name="KSO_WM_BEAUTIFY_FLAG" val="#wm#"/>
</p:tagLst>
</file>

<file path=ppt/tags/tag27.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270.xml><?xml version="1.0" encoding="utf-8"?>
<p:tagLst xmlns:p="http://schemas.openxmlformats.org/presentationml/2006/main">
  <p:tag name="KSO_WM_UNIT_INDEX" val="3"/>
  <p:tag name="KSO_WM_UNIT_TYPE" val="k"/>
  <p:tag name="KSO_WM_BEAUTIFY_FLAG" val="#wm#"/>
</p:tagLst>
</file>

<file path=ppt/tags/tag27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72.xml><?xml version="1.0" encoding="utf-8"?>
<p:tagLst xmlns:p="http://schemas.openxmlformats.org/presentationml/2006/main">
  <p:tag name="KSO_WM_SLIDE_TYPE" val="text"/>
  <p:tag name="KSO_WM_TEMPLATE_SUBCATEGORY" val="29"/>
  <p:tag name="KSO_WM_TEMPLATE_COLOR_TYPE" val="0"/>
  <p:tag name="KSO_WM_TAG_VERSION" val="3.0"/>
  <p:tag name="KSO_WM_SLIDE_SUBTYPE" val="pureTxt"/>
  <p:tag name="KSO_WM_SLIDE_ITEM_CNT" val="0"/>
  <p:tag name="KSO_WM_BEAUTIFY_FLAG" val="#wm#"/>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73.xml><?xml version="1.0" encoding="utf-8"?>
<p:tagLst xmlns:p="http://schemas.openxmlformats.org/presentationml/2006/main">
  <p:tag name="KSO_WM_UNIT_INDEX" val="3"/>
  <p:tag name="KSO_WM_UNIT_TYPE" val="d"/>
  <p:tag name="KSO_WM_BEAUTIFY_FLAG" val="#wm#"/>
</p:tagLst>
</file>

<file path=ppt/tags/tag274.xml><?xml version="1.0" encoding="utf-8"?>
<p:tagLst xmlns:p="http://schemas.openxmlformats.org/presentationml/2006/main">
  <p:tag name="KSO_WM_UNIT_INDEX" val="4"/>
  <p:tag name="KSO_WM_UNIT_TYPE" val="k"/>
  <p:tag name="KSO_WM_BEAUTIFY_FLAG" val="#wm#"/>
</p:tagLst>
</file>

<file path=ppt/tags/tag275.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76.xml><?xml version="1.0" encoding="utf-8"?>
<p:tagLst xmlns:p="http://schemas.openxmlformats.org/presentationml/2006/main">
  <p:tag name="KSO_WM_UNIT_INDEX" val="1"/>
  <p:tag name="KSO_WM_UNIT_TYPE" val="a"/>
  <p:tag name="KSO_WM_BEAUTIFY_FLAG" val="#wm#"/>
</p:tagLst>
</file>

<file path=ppt/tags/tag27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7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79.xml><?xml version="1.0" encoding="utf-8"?>
<p:tagLst xmlns:p="http://schemas.openxmlformats.org/presentationml/2006/main">
  <p:tag name="KSO_WM_UNIT_INDEX" val="4"/>
  <p:tag name="KSO_WM_UNIT_TYPE" val="d"/>
  <p:tag name="KSO_WM_BEAUTIFY_FLAG" val="#wm#"/>
</p:tagLst>
</file>

<file path=ppt/tags/tag2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81.xml><?xml version="1.0" encoding="utf-8"?>
<p:tagLst xmlns:p="http://schemas.openxmlformats.org/presentationml/2006/main">
  <p:tag name="KSO_WM_UNIT_INDEX" val="3"/>
  <p:tag name="KSO_WM_UNIT_TYPE" val="a"/>
  <p:tag name="KSO_WM_BEAUTIFY_FLAG" val="#wm#"/>
</p:tagLst>
</file>

<file path=ppt/tags/tag28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8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84.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85.xml><?xml version="1.0" encoding="utf-8"?>
<p:tagLst xmlns:p="http://schemas.openxmlformats.org/presentationml/2006/main">
  <p:tag name="KSO_WM_UNIT_INDEX" val="3"/>
  <p:tag name="KSO_WM_UNIT_TYPE" val="a"/>
  <p:tag name="KSO_WM_BEAUTIFY_FLAG" val="#wm#"/>
</p:tagLst>
</file>

<file path=ppt/tags/tag28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87.xml><?xml version="1.0" encoding="utf-8"?>
<p:tagLst xmlns:p="http://schemas.openxmlformats.org/presentationml/2006/main">
  <p:tag name="KSO_WM_SLIDE_TYPE" val="text"/>
  <p:tag name="KSO_WM_TEMPLATE_SUBCATEGORY" val="29"/>
  <p:tag name="KSO_WM_TEMPLATE_COLOR_TYPE" val="0"/>
  <p:tag name="KSO_WM_TAG_VERSION" val="3.0"/>
  <p:tag name="KSO_WM_SLIDE_SUBTYPE" val="pureTxt"/>
  <p:tag name="KSO_WM_SLIDE_ITEM_CNT" val="0"/>
  <p:tag name="KSO_WM_BEAUTIFY_FLAG" val="#wm#"/>
  <p:tag name="KSO_WM_TEMPLATE_INDEX" val="20235831"/>
  <p:tag name="KSO_WM_TEMPLATE_CATEGORY" val="custom"/>
  <p:tag name="KSO_WM_SLIDE_INDEX" val="8"/>
  <p:tag name="KSO_WM_SLIDE_ID" val="custom20235831_8"/>
  <p:tag name="KSO_WM_TEMPLATE_MASTER_TYPE" val="0"/>
  <p:tag name="KSO_WM_SLIDE_LAYOUT" val="a_f"/>
  <p:tag name="KSO_WM_SLIDE_LAYOUT_CNT" val="1_1"/>
  <p:tag name="KSO_WM_SLIDE_SIZE" val="850*457"/>
  <p:tag name="KSO_WM_SLIDE_POSITION" val="54*28"/>
</p:tagLst>
</file>

<file path=ppt/tags/tag29.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1.xml><?xml version="1.0" encoding="utf-8"?>
<p:tagLst xmlns:p="http://schemas.openxmlformats.org/presentationml/2006/main">
  <p:tag name="commondata" val="eyJoZGlkIjoiMmEzOGIzMDUzMWMzZDUxMmI4OTg4YWE0YzBkZWQxMmMifQ=="/>
</p:tagLst>
</file>

<file path=ppt/tags/tag3.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xml><?xml version="1.0" encoding="utf-8"?>
<p:tagLst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xml><?xml version="1.0" encoding="utf-8"?>
<p:tagLst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xml><?xml version="1.0" encoding="utf-8"?>
<p:tagLst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xml><?xml version="1.0" encoding="utf-8"?>
<p:tagLst xmlns:p="http://schemas.openxmlformats.org/presentationml/2006/main">
  <p:tag name="KSO_WM_UNIT_TYPE" val="a"/>
  <p:tag name="KSO_WM_UNIT_INDEX" val="1"/>
  <p:tag name="KSO_WM_BEAUTIFY_FLAG" val="#wm#"/>
  <p:tag name="KSO_WM_TAG_VERSION" val="3.0"/>
  <p:tag name="KSO_WM_UNIT_PRESET_TEXT" val="编辑母版标题"/>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6"/>
</p:tagLst>
</file>

<file path=ppt/tags/tag41.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6.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2.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文本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53.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54.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文本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55.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56.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6.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1.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2.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TYPE" val="i"/>
  <p:tag name="KSO_WM_UNIT_INDEX" val="11"/>
  <p:tag name="KSO_WM_BEAUTIFY_FLAG" val="#wm#"/>
  <p:tag name="KSO_WM_TAG_VERSION" val="3.0"/>
  <p:tag name="KSO_WM_UNIT_ID" val="_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p="http://schemas.openxmlformats.org/presentationml/2006/main">
  <p:tag name="KSO_WM_UNIT_TYPE" val="a"/>
  <p:tag name="KSO_WM_UNIT_INDEX" val="1"/>
  <p:tag name="KSO_WM_BEAUTIFY_FLAG" val="#wm#"/>
  <p:tag name="KSO_WM_TAG_VERSION" val="3.0"/>
  <p:tag name="KSO_WM_UNIT_PRESET_TEXT" val="编辑母版标题"/>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81.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82.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22"/>
</p:tagLst>
</file>

<file path=ppt/tags/tag86.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p="http://schemas.openxmlformats.org/presentationml/2006/main">
  <p:tag name="KSO_WM_UNIT_TYPE" val="i"/>
  <p:tag name="KSO_WM_UNIT_INDEX" val="12"/>
  <p:tag name="KSO_WM_BEAUTIFY_FLAG" val="#wm#"/>
  <p:tag name="KSO_WM_TAG_VERSION" val="3.0"/>
  <p:tag name="KSO_WM_UNIT_ID" val="_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5831"/>
</p:tagLst>
</file>

<file path=ppt/tags/tag92.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5831"/>
</p:tagLst>
</file>

<file path=ppt/tags/tag93.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6.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5831"/>
  <p:tag name="KSO_WM_TEMPLATE_CATEGORY" val="custom"/>
  <p:tag name="KSO_WM_TEMPLATE_MASTER_TYPE" val="0"/>
</p:tagLst>
</file>

<file path=ppt/tags/tag97.xml><?xml version="1.0" encoding="utf-8"?>
<p:tagLst xmlns:p="http://schemas.openxmlformats.org/presentationml/2006/main">
  <p:tag name="KSO_WM_UNIT_INDEX" val="2"/>
  <p:tag name="KSO_WM_UNIT_TYPE" val="d"/>
  <p:tag name="KSO_WM_BEAUTIFY_FLAG" val="#wm#"/>
</p:tagLst>
</file>

<file path=ppt/tags/tag98.xml><?xml version="1.0" encoding="utf-8"?>
<p:tagLst xmlns:p="http://schemas.openxmlformats.org/presentationml/2006/main">
  <p:tag name="KSO_WM_UNIT_TYPE" val="a"/>
  <p:tag name="KSO_WM_UNIT_INDEX" val="1"/>
  <p:tag name="KSO_WM_BEAUTIFY_FLAG" val="#wm#"/>
  <p:tag name="KSO_WM_TAG_VERSION" val="3.0"/>
  <p:tag name="KSO_WM_UNIT_ID" val="custom20235831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31"/>
  <p:tag name="KSO_WM_TEMPLATE_CATEGORY" val="custom"/>
  <p:tag name="KSO_WM_UNIT_ISCONTENTSTITLE" val="0"/>
  <p:tag name="KSO_WM_UNIT_PRESET_TEXT" val="添加文档标题"/>
  <p:tag name="KSO_WM_UNIT_TEXT_TYPE" val="1"/>
</p:tagLst>
</file>

<file path=ppt/tags/tag99.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5831"/>
  <p:tag name="KSO_WM_TEMPLATE_CATEGORY" val="custom"/>
  <p:tag name="KSO_WM_SLIDE_INDEX" val="1"/>
  <p:tag name="KSO_WM_SLIDE_ID" val="custom20235831_1"/>
  <p:tag name="KSO_WM_TEMPLATE_MASTER_TYPE" val="0"/>
  <p:tag name="KSO_WM_SLIDE_LAYOUT" val="a_b_f"/>
  <p:tag name="KSO_WM_SLIDE_LAYOUT_CNT" val="1_1_1"/>
  <p:tag name="KSO_WM_SLIDE_THEME_ID" val="3326417"/>
  <p:tag name="KSO_WM_SLIDE_THEME_NAME" val="黄色小动物手绘可爱卡通风主题"/>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黄色小动物">
      <a:dk1>
        <a:srgbClr val="000000"/>
      </a:dk1>
      <a:lt1>
        <a:srgbClr val="FFFFFF"/>
      </a:lt1>
      <a:dk2>
        <a:srgbClr val="3D2C03"/>
      </a:dk2>
      <a:lt2>
        <a:srgbClr val="FFF2CA"/>
      </a:lt2>
      <a:accent1>
        <a:srgbClr val="395BA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自定义 2">
      <a:majorFont>
        <a:latin typeface="汉仪粗圆简"/>
        <a:ea typeface="汉仪粗圆简"/>
        <a:cs typeface=""/>
      </a:majorFont>
      <a:minorFont>
        <a:latin typeface="汉仪粗圆简"/>
        <a:ea typeface="汉仪粗圆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290.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288.xml><?xml version="1.0" encoding="utf-8"?>
<ds:datastoreItem xmlns:ds="http://schemas.openxmlformats.org/officeDocument/2006/customXml" ds:itemID="{7EFDA260-DDA0-422C-B7AE-778F653FBB36}">
  <ds:schemaRefs/>
</ds:datastoreItem>
</file>

<file path=customXml/itemProps289.xml><?xml version="1.0" encoding="utf-8"?>
<ds:datastoreItem xmlns:ds="http://schemas.openxmlformats.org/officeDocument/2006/customXml" ds:itemID="{FD840426-F08D-42AC-9846-A20E4AB85A26}">
  <ds:schemaRefs/>
</ds:datastoreItem>
</file>

<file path=customXml/itemProps290.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8977</Words>
  <Application>WPS 演示</Application>
  <PresentationFormat>宽屏</PresentationFormat>
  <Paragraphs>359</Paragraphs>
  <Slides>46</Slides>
  <Notes>3</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46</vt:i4>
      </vt:variant>
    </vt:vector>
  </HeadingPairs>
  <TitlesOfParts>
    <vt:vector size="66" baseType="lpstr">
      <vt:lpstr>Arial</vt:lpstr>
      <vt:lpstr>宋体</vt:lpstr>
      <vt:lpstr>Wingdings</vt:lpstr>
      <vt:lpstr>IBM Plex Mono SemiBold</vt:lpstr>
      <vt:lpstr>Yu Gothic UI Semibold</vt:lpstr>
      <vt:lpstr>汉仪中宋简</vt:lpstr>
      <vt:lpstr>Abadi</vt:lpstr>
      <vt:lpstr>Calibri</vt:lpstr>
      <vt:lpstr>Arial</vt:lpstr>
      <vt:lpstr>IBM Plex Mono Text</vt:lpstr>
      <vt:lpstr>OS小狗笨笨黑体</vt:lpstr>
      <vt:lpstr>Abadi</vt:lpstr>
      <vt:lpstr>汉仪粗圆简</vt:lpstr>
      <vt:lpstr>微软雅黑</vt:lpstr>
      <vt:lpstr>Arial Unicode MS</vt:lpstr>
      <vt:lpstr>等线</vt:lpstr>
      <vt:lpstr>汉仪颜楷繁</vt:lpstr>
      <vt:lpstr>Calibri Light</vt:lpstr>
      <vt:lpstr>Custom Design</vt:lpstr>
      <vt:lpstr>1_Office 主题​​</vt:lpstr>
      <vt:lpstr>6th Oct 2024</vt:lpstr>
      <vt:lpstr>Outline</vt:lpstr>
      <vt:lpstr>Executive Summary</vt:lpstr>
      <vt:lpstr>Introduction</vt:lpstr>
      <vt:lpstr>PowerPoint 演示文稿</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PowerPoint 演示文稿</vt:lpstr>
      <vt:lpstr>Flight Number vs. Launch Site</vt:lpstr>
      <vt:lpstr>Payload vs. Launch Site</vt:lpstr>
      <vt:lpstr>Success Rate vs. Orbit Type</vt:lpstr>
      <vt:lpstr>Flight Number vs. Orbit Type</vt:lpstr>
      <vt:lpstr>PowerPoint 演示文稿</vt:lpstr>
      <vt:lpstr>Launch Success Yearly Trend</vt:lpstr>
      <vt:lpstr>All Launch Site Names</vt:lpstr>
      <vt:lpstr>Launch Site Names Begin with 'CCA'</vt:lpstr>
      <vt:lpstr>Total Payload Mass</vt:lpstr>
      <vt:lpstr>Average Payload Mass by F9 v1.1</vt:lpstr>
      <vt:lpstr>First Successful Ground Landing Date</vt:lpstr>
      <vt:lpstr>PowerPoint 演示文稿</vt:lpstr>
      <vt:lpstr>Total Number of Successful and Failure Mission Outcomes</vt:lpstr>
      <vt:lpstr>Boosters Carried Maximum Payload</vt:lpstr>
      <vt:lpstr>2015 Launch Records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Classification Accuracy</vt:lpstr>
      <vt:lpstr>Confusion Matrix</vt:lpstr>
      <vt:lpstr>Conclusions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格润卡普</cp:lastModifiedBy>
  <cp:revision>213</cp:revision>
  <dcterms:created xsi:type="dcterms:W3CDTF">2021-04-29T18:58:00Z</dcterms:created>
  <dcterms:modified xsi:type="dcterms:W3CDTF">2024-10-22T09:58:48Z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AEEE4547F832488291DC35CE9C0C41FF_13</vt:lpwstr>
  </property>
  <property fmtid="{D5CDD505-2E9C-101B-9397-08002B2CF9AE}" pid="4" name="KSOProductBuildVer">
    <vt:lpwstr>2052-12.1.0.18608</vt:lpwstr>
  </property>
</Properties>
</file>